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24"/>
  </p:notesMasterIdLst>
  <p:handoutMasterIdLst>
    <p:handoutMasterId r:id="rId25"/>
  </p:handoutMasterIdLst>
  <p:sldIdLst>
    <p:sldId id="381" r:id="rId2"/>
    <p:sldId id="385" r:id="rId3"/>
    <p:sldId id="427" r:id="rId4"/>
    <p:sldId id="431" r:id="rId5"/>
    <p:sldId id="394" r:id="rId6"/>
    <p:sldId id="441" r:id="rId7"/>
    <p:sldId id="443" r:id="rId8"/>
    <p:sldId id="437" r:id="rId9"/>
    <p:sldId id="442" r:id="rId10"/>
    <p:sldId id="396" r:id="rId11"/>
    <p:sldId id="386" r:id="rId12"/>
    <p:sldId id="390" r:id="rId13"/>
    <p:sldId id="387" r:id="rId14"/>
    <p:sldId id="438" r:id="rId15"/>
    <p:sldId id="406" r:id="rId16"/>
    <p:sldId id="434" r:id="rId17"/>
    <p:sldId id="425" r:id="rId18"/>
    <p:sldId id="393" r:id="rId19"/>
    <p:sldId id="423" r:id="rId20"/>
    <p:sldId id="426" r:id="rId21"/>
    <p:sldId id="428" r:id="rId22"/>
    <p:sldId id="383" r:id="rId23"/>
  </p:sldIdLst>
  <p:sldSz cx="9144000" cy="5143500" type="screen16x9"/>
  <p:notesSz cx="6797675" cy="9928225"/>
  <p:defaultTextStyle>
    <a:defPPr>
      <a:defRPr lang="ru-RU"/>
    </a:defPPr>
    <a:lvl1pPr marL="0" algn="l" defTabSz="914298" rtl="0" eaLnBrk="1" latinLnBrk="0" hangingPunct="1">
      <a:defRPr sz="1800" kern="1200">
        <a:solidFill>
          <a:schemeClr val="tx1"/>
        </a:solidFill>
        <a:latin typeface="+mn-lt"/>
        <a:ea typeface="+mn-ea"/>
        <a:cs typeface="+mn-cs"/>
      </a:defRPr>
    </a:lvl1pPr>
    <a:lvl2pPr marL="457149" algn="l" defTabSz="914298" rtl="0" eaLnBrk="1" latinLnBrk="0" hangingPunct="1">
      <a:defRPr sz="1800" kern="1200">
        <a:solidFill>
          <a:schemeClr val="tx1"/>
        </a:solidFill>
        <a:latin typeface="+mn-lt"/>
        <a:ea typeface="+mn-ea"/>
        <a:cs typeface="+mn-cs"/>
      </a:defRPr>
    </a:lvl2pPr>
    <a:lvl3pPr marL="914298" algn="l" defTabSz="914298" rtl="0" eaLnBrk="1" latinLnBrk="0" hangingPunct="1">
      <a:defRPr sz="1800" kern="1200">
        <a:solidFill>
          <a:schemeClr val="tx1"/>
        </a:solidFill>
        <a:latin typeface="+mn-lt"/>
        <a:ea typeface="+mn-ea"/>
        <a:cs typeface="+mn-cs"/>
      </a:defRPr>
    </a:lvl3pPr>
    <a:lvl4pPr marL="1371447" algn="l" defTabSz="914298" rtl="0" eaLnBrk="1" latinLnBrk="0" hangingPunct="1">
      <a:defRPr sz="1800" kern="1200">
        <a:solidFill>
          <a:schemeClr val="tx1"/>
        </a:solidFill>
        <a:latin typeface="+mn-lt"/>
        <a:ea typeface="+mn-ea"/>
        <a:cs typeface="+mn-cs"/>
      </a:defRPr>
    </a:lvl4pPr>
    <a:lvl5pPr marL="1828597" algn="l" defTabSz="914298" rtl="0" eaLnBrk="1" latinLnBrk="0" hangingPunct="1">
      <a:defRPr sz="1800" kern="1200">
        <a:solidFill>
          <a:schemeClr val="tx1"/>
        </a:solidFill>
        <a:latin typeface="+mn-lt"/>
        <a:ea typeface="+mn-ea"/>
        <a:cs typeface="+mn-cs"/>
      </a:defRPr>
    </a:lvl5pPr>
    <a:lvl6pPr marL="2285746" algn="l" defTabSz="914298" rtl="0" eaLnBrk="1" latinLnBrk="0" hangingPunct="1">
      <a:defRPr sz="1800" kern="1200">
        <a:solidFill>
          <a:schemeClr val="tx1"/>
        </a:solidFill>
        <a:latin typeface="+mn-lt"/>
        <a:ea typeface="+mn-ea"/>
        <a:cs typeface="+mn-cs"/>
      </a:defRPr>
    </a:lvl6pPr>
    <a:lvl7pPr marL="2742895" algn="l" defTabSz="914298" rtl="0" eaLnBrk="1" latinLnBrk="0" hangingPunct="1">
      <a:defRPr sz="1800" kern="1200">
        <a:solidFill>
          <a:schemeClr val="tx1"/>
        </a:solidFill>
        <a:latin typeface="+mn-lt"/>
        <a:ea typeface="+mn-ea"/>
        <a:cs typeface="+mn-cs"/>
      </a:defRPr>
    </a:lvl7pPr>
    <a:lvl8pPr marL="3200044" algn="l" defTabSz="914298" rtl="0" eaLnBrk="1" latinLnBrk="0" hangingPunct="1">
      <a:defRPr sz="1800" kern="1200">
        <a:solidFill>
          <a:schemeClr val="tx1"/>
        </a:solidFill>
        <a:latin typeface="+mn-lt"/>
        <a:ea typeface="+mn-ea"/>
        <a:cs typeface="+mn-cs"/>
      </a:defRPr>
    </a:lvl8pPr>
    <a:lvl9pPr marL="3657193" algn="l" defTabSz="914298"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orient="horz" pos="1847">
          <p15:clr>
            <a:srgbClr val="A4A3A4"/>
          </p15:clr>
        </p15:guide>
        <p15:guide id="3" orient="horz" pos="1121">
          <p15:clr>
            <a:srgbClr val="A4A3A4"/>
          </p15:clr>
        </p15:guide>
        <p15:guide id="4" orient="horz" pos="1938">
          <p15:clr>
            <a:srgbClr val="A4A3A4"/>
          </p15:clr>
        </p15:guide>
        <p15:guide id="5" pos="1892">
          <p15:clr>
            <a:srgbClr val="A4A3A4"/>
          </p15:clr>
        </p15:guide>
        <p15:guide id="6" pos="5544">
          <p15:clr>
            <a:srgbClr val="A4A3A4"/>
          </p15:clr>
        </p15:guide>
        <p15:guide id="7" orient="horz" pos="1302">
          <p15:clr>
            <a:srgbClr val="A4A3A4"/>
          </p15:clr>
        </p15:guide>
        <p15:guide id="8" orient="horz" pos="1756">
          <p15:clr>
            <a:srgbClr val="A4A3A4"/>
          </p15:clr>
        </p15:guide>
        <p15:guide id="9" orient="horz" pos="48">
          <p15:clr>
            <a:srgbClr val="A4A3A4"/>
          </p15:clr>
        </p15:guide>
        <p15:guide id="10" orient="horz" pos="3026">
          <p15:clr>
            <a:srgbClr val="A4A3A4"/>
          </p15:clr>
        </p15:guide>
        <p15:guide id="11" pos="1156">
          <p15:clr>
            <a:srgbClr val="A4A3A4"/>
          </p15:clr>
        </p15:guide>
        <p15:guide id="12" pos="4332">
          <p15:clr>
            <a:srgbClr val="A4A3A4"/>
          </p15:clr>
        </p15:guide>
        <p15:guide id="13" pos="2472">
          <p15:clr>
            <a:srgbClr val="A4A3A4"/>
          </p15:clr>
        </p15:guide>
        <p15:guide id="14" pos="4014">
          <p15:clr>
            <a:srgbClr val="A4A3A4"/>
          </p15:clr>
        </p15:guide>
        <p15:guide id="15" orient="horz" pos="259">
          <p15:clr>
            <a:srgbClr val="A4A3A4"/>
          </p15:clr>
        </p15:guide>
        <p15:guide id="16" orient="horz" pos="2981">
          <p15:clr>
            <a:srgbClr val="A4A3A4"/>
          </p15:clr>
        </p15:guide>
        <p15:guide id="17" orient="horz" pos="2531">
          <p15:clr>
            <a:srgbClr val="A4A3A4"/>
          </p15:clr>
        </p15:guide>
        <p15:guide id="18" orient="horz" pos="1166">
          <p15:clr>
            <a:srgbClr val="A4A3A4"/>
          </p15:clr>
        </p15:guide>
        <p15:guide id="19" orient="horz" pos="713">
          <p15:clr>
            <a:srgbClr val="A4A3A4"/>
          </p15:clr>
        </p15:guide>
        <p15:guide id="20" orient="horz" pos="2073">
          <p15:clr>
            <a:srgbClr val="A4A3A4"/>
          </p15:clr>
        </p15:guide>
        <p15:guide id="21" pos="158">
          <p15:clr>
            <a:srgbClr val="A4A3A4"/>
          </p15:clr>
        </p15:guide>
        <p15:guide id="22" pos="5603">
          <p15:clr>
            <a:srgbClr val="A4A3A4"/>
          </p15:clr>
        </p15:guide>
        <p15:guide id="23" pos="612">
          <p15:clr>
            <a:srgbClr val="A4A3A4"/>
          </p15:clr>
        </p15:guide>
        <p15:guide id="24" pos="2880">
          <p15:clr>
            <a:srgbClr val="A4A3A4"/>
          </p15:clr>
        </p15:guide>
        <p15:guide id="25" pos="5148">
          <p15:clr>
            <a:srgbClr val="A4A3A4"/>
          </p15:clr>
        </p15:guide>
        <p15:guide id="26" pos="1066">
          <p15:clr>
            <a:srgbClr val="A4A3A4"/>
          </p15:clr>
        </p15:guide>
        <p15:guide id="27" pos="4694">
          <p15:clr>
            <a:srgbClr val="A4A3A4"/>
          </p15:clr>
        </p15:guide>
        <p15:guide id="28" pos="4242">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57A5"/>
    <a:srgbClr val="CDD7DF"/>
    <a:srgbClr val="B2FACF"/>
    <a:srgbClr val="C7D5E5"/>
    <a:srgbClr val="00688B"/>
    <a:srgbClr val="00A6EB"/>
    <a:srgbClr val="9B86B6"/>
    <a:srgbClr val="3F8DE2"/>
    <a:srgbClr val="0094DE"/>
    <a:srgbClr val="02AC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052" autoAdjust="0"/>
    <p:restoredTop sz="94171" autoAdjust="0"/>
  </p:normalViewPr>
  <p:slideViewPr>
    <p:cSldViewPr snapToObjects="1">
      <p:cViewPr>
        <p:scale>
          <a:sx n="90" d="100"/>
          <a:sy n="90" d="100"/>
        </p:scale>
        <p:origin x="-1090" y="-418"/>
      </p:cViewPr>
      <p:guideLst>
        <p:guide orient="horz" pos="1620"/>
        <p:guide orient="horz" pos="1847"/>
        <p:guide orient="horz" pos="1121"/>
        <p:guide orient="horz" pos="1938"/>
        <p:guide orient="horz" pos="1302"/>
        <p:guide orient="horz" pos="1756"/>
        <p:guide orient="horz" pos="48"/>
        <p:guide orient="horz" pos="3026"/>
        <p:guide pos="1892"/>
        <p:guide pos="5544"/>
        <p:guide pos="1156"/>
        <p:guide pos="4332"/>
        <p:guide pos="2472"/>
        <p:guide pos="4014"/>
        <p:guide pos="158"/>
        <p:guide pos="56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90" d="100"/>
          <a:sy n="90" d="100"/>
        </p:scale>
        <p:origin x="-370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E6026A-4F9D-42C4-820C-936CCD092D1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D359D4ED-DD4F-4054-AA12-A41A1403D815}">
      <dgm:prSet/>
      <dgm:spPr>
        <a:solidFill>
          <a:schemeClr val="accent1"/>
        </a:solidFill>
        <a:ln>
          <a:solidFill>
            <a:schemeClr val="bg1"/>
          </a:solidFill>
        </a:ln>
      </dgm:spPr>
      <dgm:t>
        <a:bodyPr/>
        <a:lstStyle/>
        <a:p>
          <a:pPr rtl="0"/>
          <a:r>
            <a:rPr lang="ru-RU" baseline="0" dirty="0" smtClean="0"/>
            <a:t>Федеральный закон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a:t>
          </a:r>
          <a:endParaRPr lang="ru-RU" baseline="0" dirty="0"/>
        </a:p>
      </dgm:t>
    </dgm:pt>
    <dgm:pt modelId="{956B395E-2031-49C5-B12C-D3DC767E2070}" type="parTrans" cxnId="{00F3C107-C0EB-4E86-BB69-AD6076FD3D3E}">
      <dgm:prSet/>
      <dgm:spPr/>
      <dgm:t>
        <a:bodyPr/>
        <a:lstStyle/>
        <a:p>
          <a:endParaRPr lang="ru-RU"/>
        </a:p>
      </dgm:t>
    </dgm:pt>
    <dgm:pt modelId="{2678A98C-9528-4590-97DE-89CB9DCD4C53}" type="sibTrans" cxnId="{00F3C107-C0EB-4E86-BB69-AD6076FD3D3E}">
      <dgm:prSet/>
      <dgm:spPr/>
      <dgm:t>
        <a:bodyPr/>
        <a:lstStyle/>
        <a:p>
          <a:endParaRPr lang="ru-RU"/>
        </a:p>
      </dgm:t>
    </dgm:pt>
    <dgm:pt modelId="{D47A851D-60E0-4013-9C08-BC98DE52AA3A}">
      <dgm:prSet/>
      <dgm:spPr/>
      <dgm:t>
        <a:bodyPr/>
        <a:lstStyle/>
        <a:p>
          <a:pPr rtl="0"/>
          <a:r>
            <a:rPr lang="ru-RU" baseline="0" dirty="0" smtClean="0"/>
            <a:t>Федеральный закон от 29 декабря 2012 г. № 273-ФЗ «Об образовании в Российской Федерации»</a:t>
          </a:r>
          <a:endParaRPr lang="ru-RU" baseline="0" dirty="0"/>
        </a:p>
      </dgm:t>
    </dgm:pt>
    <dgm:pt modelId="{7B3744B1-4FD3-4C7E-AB19-56F886F4AF19}" type="parTrans" cxnId="{AEE2CD75-CE0D-4528-85BB-C60191FADB39}">
      <dgm:prSet/>
      <dgm:spPr/>
      <dgm:t>
        <a:bodyPr/>
        <a:lstStyle/>
        <a:p>
          <a:endParaRPr lang="ru-RU"/>
        </a:p>
      </dgm:t>
    </dgm:pt>
    <dgm:pt modelId="{55E109F5-9F98-4DAC-8720-6DCFA9F870F1}" type="sibTrans" cxnId="{AEE2CD75-CE0D-4528-85BB-C60191FADB39}">
      <dgm:prSet/>
      <dgm:spPr/>
      <dgm:t>
        <a:bodyPr/>
        <a:lstStyle/>
        <a:p>
          <a:endParaRPr lang="ru-RU"/>
        </a:p>
      </dgm:t>
    </dgm:pt>
    <dgm:pt modelId="{00B4DD7E-9A3A-4F5E-9FC6-E1053A8BBCC2}" type="pres">
      <dgm:prSet presAssocID="{AAE6026A-4F9D-42C4-820C-936CCD092D19}" presName="linear" presStyleCnt="0">
        <dgm:presLayoutVars>
          <dgm:animLvl val="lvl"/>
          <dgm:resizeHandles val="exact"/>
        </dgm:presLayoutVars>
      </dgm:prSet>
      <dgm:spPr/>
      <dgm:t>
        <a:bodyPr/>
        <a:lstStyle/>
        <a:p>
          <a:endParaRPr lang="ru-RU"/>
        </a:p>
      </dgm:t>
    </dgm:pt>
    <dgm:pt modelId="{6A06CC29-AA89-4715-92D7-A75390721BA5}" type="pres">
      <dgm:prSet presAssocID="{D359D4ED-DD4F-4054-AA12-A41A1403D815}" presName="parentText" presStyleLbl="node1" presStyleIdx="0" presStyleCnt="2" custScaleY="112526">
        <dgm:presLayoutVars>
          <dgm:chMax val="0"/>
          <dgm:bulletEnabled val="1"/>
        </dgm:presLayoutVars>
      </dgm:prSet>
      <dgm:spPr/>
      <dgm:t>
        <a:bodyPr/>
        <a:lstStyle/>
        <a:p>
          <a:endParaRPr lang="ru-RU"/>
        </a:p>
      </dgm:t>
    </dgm:pt>
    <dgm:pt modelId="{392C2767-ADD6-4C4F-9D43-B2A0AF215939}" type="pres">
      <dgm:prSet presAssocID="{2678A98C-9528-4590-97DE-89CB9DCD4C53}" presName="spacer" presStyleCnt="0"/>
      <dgm:spPr/>
    </dgm:pt>
    <dgm:pt modelId="{ED2D837E-F7E0-4BCA-9398-7DAE95254BD8}" type="pres">
      <dgm:prSet presAssocID="{D47A851D-60E0-4013-9C08-BC98DE52AA3A}" presName="parentText" presStyleLbl="node1" presStyleIdx="1" presStyleCnt="2" custScaleY="100401">
        <dgm:presLayoutVars>
          <dgm:chMax val="0"/>
          <dgm:bulletEnabled val="1"/>
        </dgm:presLayoutVars>
      </dgm:prSet>
      <dgm:spPr/>
      <dgm:t>
        <a:bodyPr/>
        <a:lstStyle/>
        <a:p>
          <a:endParaRPr lang="ru-RU"/>
        </a:p>
      </dgm:t>
    </dgm:pt>
  </dgm:ptLst>
  <dgm:cxnLst>
    <dgm:cxn modelId="{28DB3B9A-ABC2-4C67-9105-7975A4FEFD48}" type="presOf" srcId="{D359D4ED-DD4F-4054-AA12-A41A1403D815}" destId="{6A06CC29-AA89-4715-92D7-A75390721BA5}" srcOrd="0" destOrd="0" presId="urn:microsoft.com/office/officeart/2005/8/layout/vList2"/>
    <dgm:cxn modelId="{AEE2CD75-CE0D-4528-85BB-C60191FADB39}" srcId="{AAE6026A-4F9D-42C4-820C-936CCD092D19}" destId="{D47A851D-60E0-4013-9C08-BC98DE52AA3A}" srcOrd="1" destOrd="0" parTransId="{7B3744B1-4FD3-4C7E-AB19-56F886F4AF19}" sibTransId="{55E109F5-9F98-4DAC-8720-6DCFA9F870F1}"/>
    <dgm:cxn modelId="{F1D72AD6-868B-4076-8568-6B6888A2FE91}" type="presOf" srcId="{AAE6026A-4F9D-42C4-820C-936CCD092D19}" destId="{00B4DD7E-9A3A-4F5E-9FC6-E1053A8BBCC2}" srcOrd="0" destOrd="0" presId="urn:microsoft.com/office/officeart/2005/8/layout/vList2"/>
    <dgm:cxn modelId="{1F67B461-01C2-4F25-AB35-DC396EFAAE5A}" type="presOf" srcId="{D47A851D-60E0-4013-9C08-BC98DE52AA3A}" destId="{ED2D837E-F7E0-4BCA-9398-7DAE95254BD8}" srcOrd="0" destOrd="0" presId="urn:microsoft.com/office/officeart/2005/8/layout/vList2"/>
    <dgm:cxn modelId="{00F3C107-C0EB-4E86-BB69-AD6076FD3D3E}" srcId="{AAE6026A-4F9D-42C4-820C-936CCD092D19}" destId="{D359D4ED-DD4F-4054-AA12-A41A1403D815}" srcOrd="0" destOrd="0" parTransId="{956B395E-2031-49C5-B12C-D3DC767E2070}" sibTransId="{2678A98C-9528-4590-97DE-89CB9DCD4C53}"/>
    <dgm:cxn modelId="{C7E0D64B-5304-45AA-B5FB-3AE94D71E38C}" type="presParOf" srcId="{00B4DD7E-9A3A-4F5E-9FC6-E1053A8BBCC2}" destId="{6A06CC29-AA89-4715-92D7-A75390721BA5}" srcOrd="0" destOrd="0" presId="urn:microsoft.com/office/officeart/2005/8/layout/vList2"/>
    <dgm:cxn modelId="{BE712192-EC67-4CDC-A1F9-1AAABC9A4D2B}" type="presParOf" srcId="{00B4DD7E-9A3A-4F5E-9FC6-E1053A8BBCC2}" destId="{392C2767-ADD6-4C4F-9D43-B2A0AF215939}" srcOrd="1" destOrd="0" presId="urn:microsoft.com/office/officeart/2005/8/layout/vList2"/>
    <dgm:cxn modelId="{8EDCE41F-5C4B-47CA-80E2-3C8F95ABA28F}" type="presParOf" srcId="{00B4DD7E-9A3A-4F5E-9FC6-E1053A8BBCC2}" destId="{ED2D837E-F7E0-4BCA-9398-7DAE95254BD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758BECC-FE62-4230-87F2-84EBC577D66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RU"/>
        </a:p>
      </dgm:t>
    </dgm:pt>
    <dgm:pt modelId="{B899E949-BF4F-4F41-B2B9-0EF6E6AD8FFE}">
      <dgm:prSet/>
      <dgm:spPr/>
      <dgm:t>
        <a:bodyPr/>
        <a:lstStyle/>
        <a:p>
          <a:pPr rtl="0"/>
          <a:r>
            <a:rPr lang="ru-RU" b="1" baseline="0" dirty="0" smtClean="0"/>
            <a:t>ст. 9 Федерального закона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a:t>
          </a:r>
          <a:endParaRPr lang="ru-RU" dirty="0"/>
        </a:p>
      </dgm:t>
    </dgm:pt>
    <dgm:pt modelId="{1CE406CA-D3C0-4FC2-8276-2FB3E0DE6D43}" type="parTrans" cxnId="{E3423F75-A6F6-4CB7-AC97-E1F0AD7E2A12}">
      <dgm:prSet/>
      <dgm:spPr/>
      <dgm:t>
        <a:bodyPr/>
        <a:lstStyle/>
        <a:p>
          <a:endParaRPr lang="ru-RU"/>
        </a:p>
      </dgm:t>
    </dgm:pt>
    <dgm:pt modelId="{938C6096-D03B-4ECF-816E-906D47CE959B}" type="sibTrans" cxnId="{E3423F75-A6F6-4CB7-AC97-E1F0AD7E2A12}">
      <dgm:prSet/>
      <dgm:spPr/>
      <dgm:t>
        <a:bodyPr/>
        <a:lstStyle/>
        <a:p>
          <a:endParaRPr lang="ru-RU"/>
        </a:p>
      </dgm:t>
    </dgm:pt>
    <dgm:pt modelId="{DA1557A0-DA9A-493D-BDDB-9FDC324D91A6}">
      <dgm:prSet/>
      <dgm:spPr>
        <a:solidFill>
          <a:srgbClr val="CDD7DF">
            <a:alpha val="90000"/>
          </a:srgbClr>
        </a:solidFill>
      </dgm:spPr>
      <dgm:t>
        <a:bodyPr/>
        <a:lstStyle/>
        <a:p>
          <a:pPr rtl="0"/>
          <a:r>
            <a:rPr lang="ru-RU" b="1" baseline="0" dirty="0" smtClean="0"/>
            <a:t>Периодичность проведения плановых проверок не чаще, чем один раз в три года</a:t>
          </a:r>
          <a:endParaRPr lang="ru-RU" b="1" dirty="0"/>
        </a:p>
      </dgm:t>
    </dgm:pt>
    <dgm:pt modelId="{5FB7B67E-0BCB-45FD-A472-C027B629A069}" type="parTrans" cxnId="{47939316-C439-4FAB-865B-A834FA44564A}">
      <dgm:prSet/>
      <dgm:spPr/>
      <dgm:t>
        <a:bodyPr/>
        <a:lstStyle/>
        <a:p>
          <a:endParaRPr lang="ru-RU"/>
        </a:p>
      </dgm:t>
    </dgm:pt>
    <dgm:pt modelId="{0AAA9836-C87A-4EDD-B8BF-52C1784C3821}" type="sibTrans" cxnId="{47939316-C439-4FAB-865B-A834FA44564A}">
      <dgm:prSet/>
      <dgm:spPr/>
      <dgm:t>
        <a:bodyPr/>
        <a:lstStyle/>
        <a:p>
          <a:endParaRPr lang="ru-RU"/>
        </a:p>
      </dgm:t>
    </dgm:pt>
    <dgm:pt modelId="{E66548C4-8CDE-4213-B6F1-7F0C5B91567F}">
      <dgm:prSet/>
      <dgm:spPr>
        <a:solidFill>
          <a:srgbClr val="CDD7DF">
            <a:alpha val="90000"/>
          </a:srgbClr>
        </a:solidFill>
      </dgm:spPr>
      <dgm:t>
        <a:bodyPr/>
        <a:lstStyle/>
        <a:p>
          <a:pPr rtl="0"/>
          <a:r>
            <a:rPr lang="ru-RU" b="1" baseline="0" dirty="0" smtClean="0"/>
            <a:t>Плановые проверки проводятся на основании разрабатываемых органами государственного контроля (надзора) ежегодных планов</a:t>
          </a:r>
          <a:endParaRPr lang="ru-RU" b="1" dirty="0"/>
        </a:p>
      </dgm:t>
    </dgm:pt>
    <dgm:pt modelId="{434AC3E3-0A58-4B8F-BB22-EBCB60F5C2EA}" type="parTrans" cxnId="{3D774E8E-FE5B-4E83-8BC7-1672A93FFC65}">
      <dgm:prSet/>
      <dgm:spPr/>
      <dgm:t>
        <a:bodyPr/>
        <a:lstStyle/>
        <a:p>
          <a:endParaRPr lang="ru-RU"/>
        </a:p>
      </dgm:t>
    </dgm:pt>
    <dgm:pt modelId="{E97CE394-2ED2-41C1-8319-0AADDED54EC7}" type="sibTrans" cxnId="{3D774E8E-FE5B-4E83-8BC7-1672A93FFC65}">
      <dgm:prSet/>
      <dgm:spPr/>
      <dgm:t>
        <a:bodyPr/>
        <a:lstStyle/>
        <a:p>
          <a:endParaRPr lang="ru-RU"/>
        </a:p>
      </dgm:t>
    </dgm:pt>
    <dgm:pt modelId="{90E0A833-1F12-47DF-9BBA-1CC9FEB898E1}" type="pres">
      <dgm:prSet presAssocID="{3758BECC-FE62-4230-87F2-84EBC577D66A}" presName="diagram" presStyleCnt="0">
        <dgm:presLayoutVars>
          <dgm:chPref val="1"/>
          <dgm:dir/>
          <dgm:animOne val="branch"/>
          <dgm:animLvl val="lvl"/>
          <dgm:resizeHandles/>
        </dgm:presLayoutVars>
      </dgm:prSet>
      <dgm:spPr/>
      <dgm:t>
        <a:bodyPr/>
        <a:lstStyle/>
        <a:p>
          <a:endParaRPr lang="ru-RU"/>
        </a:p>
      </dgm:t>
    </dgm:pt>
    <dgm:pt modelId="{FD0BD032-62C7-4C33-96F7-18688111E02F}" type="pres">
      <dgm:prSet presAssocID="{B899E949-BF4F-4F41-B2B9-0EF6E6AD8FFE}" presName="root" presStyleCnt="0"/>
      <dgm:spPr/>
    </dgm:pt>
    <dgm:pt modelId="{1071DBB1-6F8F-453B-8CD5-17B67F7A9CAA}" type="pres">
      <dgm:prSet presAssocID="{B899E949-BF4F-4F41-B2B9-0EF6E6AD8FFE}" presName="rootComposite" presStyleCnt="0"/>
      <dgm:spPr/>
    </dgm:pt>
    <dgm:pt modelId="{83CAEDC0-F6FF-45FB-9B96-23633B7F213E}" type="pres">
      <dgm:prSet presAssocID="{B899E949-BF4F-4F41-B2B9-0EF6E6AD8FFE}" presName="rootText" presStyleLbl="node1" presStyleIdx="0" presStyleCnt="1" custScaleX="434358" custScaleY="151013"/>
      <dgm:spPr/>
      <dgm:t>
        <a:bodyPr/>
        <a:lstStyle/>
        <a:p>
          <a:endParaRPr lang="ru-RU"/>
        </a:p>
      </dgm:t>
    </dgm:pt>
    <dgm:pt modelId="{3439060A-C83D-4DA2-8228-67F484531E4D}" type="pres">
      <dgm:prSet presAssocID="{B899E949-BF4F-4F41-B2B9-0EF6E6AD8FFE}" presName="rootConnector" presStyleLbl="node1" presStyleIdx="0" presStyleCnt="1"/>
      <dgm:spPr/>
      <dgm:t>
        <a:bodyPr/>
        <a:lstStyle/>
        <a:p>
          <a:endParaRPr lang="ru-RU"/>
        </a:p>
      </dgm:t>
    </dgm:pt>
    <dgm:pt modelId="{6374BEB4-E02D-47DC-BDBF-CB43A0AFCD3D}" type="pres">
      <dgm:prSet presAssocID="{B899E949-BF4F-4F41-B2B9-0EF6E6AD8FFE}" presName="childShape" presStyleCnt="0"/>
      <dgm:spPr/>
    </dgm:pt>
    <dgm:pt modelId="{9C8698DE-A19A-469D-9B24-62FB000CABFE}" type="pres">
      <dgm:prSet presAssocID="{5FB7B67E-0BCB-45FD-A472-C027B629A069}" presName="Name13" presStyleLbl="parChTrans1D2" presStyleIdx="0" presStyleCnt="2"/>
      <dgm:spPr/>
      <dgm:t>
        <a:bodyPr/>
        <a:lstStyle/>
        <a:p>
          <a:endParaRPr lang="ru-RU"/>
        </a:p>
      </dgm:t>
    </dgm:pt>
    <dgm:pt modelId="{DEE20BDB-9A91-446F-BEE8-BA07919177F9}" type="pres">
      <dgm:prSet presAssocID="{DA1557A0-DA9A-493D-BDDB-9FDC324D91A6}" presName="childText" presStyleLbl="bgAcc1" presStyleIdx="0" presStyleCnt="2" custScaleX="453030">
        <dgm:presLayoutVars>
          <dgm:bulletEnabled val="1"/>
        </dgm:presLayoutVars>
      </dgm:prSet>
      <dgm:spPr/>
      <dgm:t>
        <a:bodyPr/>
        <a:lstStyle/>
        <a:p>
          <a:endParaRPr lang="ru-RU"/>
        </a:p>
      </dgm:t>
    </dgm:pt>
    <dgm:pt modelId="{80C1DF6E-AA8C-4658-84C3-49BF567BFD55}" type="pres">
      <dgm:prSet presAssocID="{434AC3E3-0A58-4B8F-BB22-EBCB60F5C2EA}" presName="Name13" presStyleLbl="parChTrans1D2" presStyleIdx="1" presStyleCnt="2"/>
      <dgm:spPr/>
      <dgm:t>
        <a:bodyPr/>
        <a:lstStyle/>
        <a:p>
          <a:endParaRPr lang="ru-RU"/>
        </a:p>
      </dgm:t>
    </dgm:pt>
    <dgm:pt modelId="{6F858022-9934-415D-A686-9007A4474F2B}" type="pres">
      <dgm:prSet presAssocID="{E66548C4-8CDE-4213-B6F1-7F0C5B91567F}" presName="childText" presStyleLbl="bgAcc1" presStyleIdx="1" presStyleCnt="2" custScaleX="463153">
        <dgm:presLayoutVars>
          <dgm:bulletEnabled val="1"/>
        </dgm:presLayoutVars>
      </dgm:prSet>
      <dgm:spPr/>
      <dgm:t>
        <a:bodyPr/>
        <a:lstStyle/>
        <a:p>
          <a:endParaRPr lang="ru-RU"/>
        </a:p>
      </dgm:t>
    </dgm:pt>
  </dgm:ptLst>
  <dgm:cxnLst>
    <dgm:cxn modelId="{639B868C-73E2-466F-8351-CD5131A9A5B6}" type="presOf" srcId="{434AC3E3-0A58-4B8F-BB22-EBCB60F5C2EA}" destId="{80C1DF6E-AA8C-4658-84C3-49BF567BFD55}" srcOrd="0" destOrd="0" presId="urn:microsoft.com/office/officeart/2005/8/layout/hierarchy3"/>
    <dgm:cxn modelId="{208BE7D0-6FF9-4AE8-8EAC-D22ECCB88E95}" type="presOf" srcId="{B899E949-BF4F-4F41-B2B9-0EF6E6AD8FFE}" destId="{3439060A-C83D-4DA2-8228-67F484531E4D}" srcOrd="1" destOrd="0" presId="urn:microsoft.com/office/officeart/2005/8/layout/hierarchy3"/>
    <dgm:cxn modelId="{47939316-C439-4FAB-865B-A834FA44564A}" srcId="{B899E949-BF4F-4F41-B2B9-0EF6E6AD8FFE}" destId="{DA1557A0-DA9A-493D-BDDB-9FDC324D91A6}" srcOrd="0" destOrd="0" parTransId="{5FB7B67E-0BCB-45FD-A472-C027B629A069}" sibTransId="{0AAA9836-C87A-4EDD-B8BF-52C1784C3821}"/>
    <dgm:cxn modelId="{177CA23F-EBDB-45A0-A76A-B524DC22910B}" type="presOf" srcId="{3758BECC-FE62-4230-87F2-84EBC577D66A}" destId="{90E0A833-1F12-47DF-9BBA-1CC9FEB898E1}" srcOrd="0" destOrd="0" presId="urn:microsoft.com/office/officeart/2005/8/layout/hierarchy3"/>
    <dgm:cxn modelId="{3D774E8E-FE5B-4E83-8BC7-1672A93FFC65}" srcId="{B899E949-BF4F-4F41-B2B9-0EF6E6AD8FFE}" destId="{E66548C4-8CDE-4213-B6F1-7F0C5B91567F}" srcOrd="1" destOrd="0" parTransId="{434AC3E3-0A58-4B8F-BB22-EBCB60F5C2EA}" sibTransId="{E97CE394-2ED2-41C1-8319-0AADDED54EC7}"/>
    <dgm:cxn modelId="{1ED2A58A-8CCA-4F34-ADD1-5B609686920B}" type="presOf" srcId="{B899E949-BF4F-4F41-B2B9-0EF6E6AD8FFE}" destId="{83CAEDC0-F6FF-45FB-9B96-23633B7F213E}" srcOrd="0" destOrd="0" presId="urn:microsoft.com/office/officeart/2005/8/layout/hierarchy3"/>
    <dgm:cxn modelId="{9D8D2917-71EC-4E61-A477-82E723998630}" type="presOf" srcId="{5FB7B67E-0BCB-45FD-A472-C027B629A069}" destId="{9C8698DE-A19A-469D-9B24-62FB000CABFE}" srcOrd="0" destOrd="0" presId="urn:microsoft.com/office/officeart/2005/8/layout/hierarchy3"/>
    <dgm:cxn modelId="{E3423F75-A6F6-4CB7-AC97-E1F0AD7E2A12}" srcId="{3758BECC-FE62-4230-87F2-84EBC577D66A}" destId="{B899E949-BF4F-4F41-B2B9-0EF6E6AD8FFE}" srcOrd="0" destOrd="0" parTransId="{1CE406CA-D3C0-4FC2-8276-2FB3E0DE6D43}" sibTransId="{938C6096-D03B-4ECF-816E-906D47CE959B}"/>
    <dgm:cxn modelId="{D4728882-CCEA-4330-8040-5F1A0C27EDAF}" type="presOf" srcId="{DA1557A0-DA9A-493D-BDDB-9FDC324D91A6}" destId="{DEE20BDB-9A91-446F-BEE8-BA07919177F9}" srcOrd="0" destOrd="0" presId="urn:microsoft.com/office/officeart/2005/8/layout/hierarchy3"/>
    <dgm:cxn modelId="{D1399009-58EB-48E5-B6A8-4131CAFFDB83}" type="presOf" srcId="{E66548C4-8CDE-4213-B6F1-7F0C5B91567F}" destId="{6F858022-9934-415D-A686-9007A4474F2B}" srcOrd="0" destOrd="0" presId="urn:microsoft.com/office/officeart/2005/8/layout/hierarchy3"/>
    <dgm:cxn modelId="{4FEF22E6-C1F6-44A8-80DF-E8A9609B2BE7}" type="presParOf" srcId="{90E0A833-1F12-47DF-9BBA-1CC9FEB898E1}" destId="{FD0BD032-62C7-4C33-96F7-18688111E02F}" srcOrd="0" destOrd="0" presId="urn:microsoft.com/office/officeart/2005/8/layout/hierarchy3"/>
    <dgm:cxn modelId="{2678E5D9-FAD8-48C4-AFAD-02EA74AD9CC3}" type="presParOf" srcId="{FD0BD032-62C7-4C33-96F7-18688111E02F}" destId="{1071DBB1-6F8F-453B-8CD5-17B67F7A9CAA}" srcOrd="0" destOrd="0" presId="urn:microsoft.com/office/officeart/2005/8/layout/hierarchy3"/>
    <dgm:cxn modelId="{B71B747A-6E7F-4946-9A6C-A03905E8792C}" type="presParOf" srcId="{1071DBB1-6F8F-453B-8CD5-17B67F7A9CAA}" destId="{83CAEDC0-F6FF-45FB-9B96-23633B7F213E}" srcOrd="0" destOrd="0" presId="urn:microsoft.com/office/officeart/2005/8/layout/hierarchy3"/>
    <dgm:cxn modelId="{46254CAA-AB29-4F91-A242-D7DD9D4081B2}" type="presParOf" srcId="{1071DBB1-6F8F-453B-8CD5-17B67F7A9CAA}" destId="{3439060A-C83D-4DA2-8228-67F484531E4D}" srcOrd="1" destOrd="0" presId="urn:microsoft.com/office/officeart/2005/8/layout/hierarchy3"/>
    <dgm:cxn modelId="{74DB3728-3ED0-44DD-9021-12D20A045DA3}" type="presParOf" srcId="{FD0BD032-62C7-4C33-96F7-18688111E02F}" destId="{6374BEB4-E02D-47DC-BDBF-CB43A0AFCD3D}" srcOrd="1" destOrd="0" presId="urn:microsoft.com/office/officeart/2005/8/layout/hierarchy3"/>
    <dgm:cxn modelId="{35C7BFEE-3918-4EA5-BF8E-37280D406B87}" type="presParOf" srcId="{6374BEB4-E02D-47DC-BDBF-CB43A0AFCD3D}" destId="{9C8698DE-A19A-469D-9B24-62FB000CABFE}" srcOrd="0" destOrd="0" presId="urn:microsoft.com/office/officeart/2005/8/layout/hierarchy3"/>
    <dgm:cxn modelId="{F2203F7E-4C9A-43B0-BF19-5FB886C83A19}" type="presParOf" srcId="{6374BEB4-E02D-47DC-BDBF-CB43A0AFCD3D}" destId="{DEE20BDB-9A91-446F-BEE8-BA07919177F9}" srcOrd="1" destOrd="0" presId="urn:microsoft.com/office/officeart/2005/8/layout/hierarchy3"/>
    <dgm:cxn modelId="{76F227D2-CA69-4788-96CF-6F3858D13C1B}" type="presParOf" srcId="{6374BEB4-E02D-47DC-BDBF-CB43A0AFCD3D}" destId="{80C1DF6E-AA8C-4658-84C3-49BF567BFD55}" srcOrd="2" destOrd="0" presId="urn:microsoft.com/office/officeart/2005/8/layout/hierarchy3"/>
    <dgm:cxn modelId="{F4B0148E-FB3D-4CE1-9571-2F65016A7C6A}" type="presParOf" srcId="{6374BEB4-E02D-47DC-BDBF-CB43A0AFCD3D}" destId="{6F858022-9934-415D-A686-9007A4474F2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758BECC-FE62-4230-87F2-84EBC577D66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RU"/>
        </a:p>
      </dgm:t>
    </dgm:pt>
    <dgm:pt modelId="{B899E949-BF4F-4F41-B2B9-0EF6E6AD8FFE}">
      <dgm:prSet/>
      <dgm:spPr/>
      <dgm:t>
        <a:bodyPr/>
        <a:lstStyle/>
        <a:p>
          <a:pPr rtl="0"/>
          <a:r>
            <a:rPr lang="ru-RU" b="1" baseline="0" dirty="0" smtClean="0"/>
            <a:t>ст. 10 Федерального закона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a:t>
          </a:r>
          <a:endParaRPr lang="ru-RU" dirty="0"/>
        </a:p>
      </dgm:t>
    </dgm:pt>
    <dgm:pt modelId="{1CE406CA-D3C0-4FC2-8276-2FB3E0DE6D43}" type="parTrans" cxnId="{E3423F75-A6F6-4CB7-AC97-E1F0AD7E2A12}">
      <dgm:prSet/>
      <dgm:spPr/>
      <dgm:t>
        <a:bodyPr/>
        <a:lstStyle/>
        <a:p>
          <a:endParaRPr lang="ru-RU"/>
        </a:p>
      </dgm:t>
    </dgm:pt>
    <dgm:pt modelId="{938C6096-D03B-4ECF-816E-906D47CE959B}" type="sibTrans" cxnId="{E3423F75-A6F6-4CB7-AC97-E1F0AD7E2A12}">
      <dgm:prSet/>
      <dgm:spPr/>
      <dgm:t>
        <a:bodyPr/>
        <a:lstStyle/>
        <a:p>
          <a:endParaRPr lang="ru-RU"/>
        </a:p>
      </dgm:t>
    </dgm:pt>
    <dgm:pt modelId="{DA1557A0-DA9A-493D-BDDB-9FDC324D91A6}">
      <dgm:prSet/>
      <dgm:spPr>
        <a:solidFill>
          <a:srgbClr val="CDD7DF">
            <a:alpha val="90000"/>
          </a:srgbClr>
        </a:solidFill>
      </dgm:spPr>
      <dgm:t>
        <a:bodyPr/>
        <a:lstStyle/>
        <a:p>
          <a:pPr rtl="0"/>
          <a:r>
            <a:rPr lang="ru-RU" b="1" baseline="0" dirty="0" smtClean="0"/>
            <a:t>При проведении лицензионного контроля ст. 19 </a:t>
          </a:r>
          <a:r>
            <a:rPr lang="ru-RU" b="1" dirty="0" smtClean="0">
              <a:solidFill>
                <a:schemeClr val="tx1"/>
              </a:solidFill>
            </a:rPr>
            <a:t>Федерального закона от 4 мая 2011 г. № 99-ФЗ «О лицензировании отдельных видов деятельности»</a:t>
          </a:r>
          <a:endParaRPr lang="ru-RU" b="1" dirty="0"/>
        </a:p>
      </dgm:t>
    </dgm:pt>
    <dgm:pt modelId="{5FB7B67E-0BCB-45FD-A472-C027B629A069}" type="parTrans" cxnId="{47939316-C439-4FAB-865B-A834FA44564A}">
      <dgm:prSet/>
      <dgm:spPr/>
      <dgm:t>
        <a:bodyPr/>
        <a:lstStyle/>
        <a:p>
          <a:endParaRPr lang="ru-RU"/>
        </a:p>
      </dgm:t>
    </dgm:pt>
    <dgm:pt modelId="{0AAA9836-C87A-4EDD-B8BF-52C1784C3821}" type="sibTrans" cxnId="{47939316-C439-4FAB-865B-A834FA44564A}">
      <dgm:prSet/>
      <dgm:spPr/>
      <dgm:t>
        <a:bodyPr/>
        <a:lstStyle/>
        <a:p>
          <a:endParaRPr lang="ru-RU"/>
        </a:p>
      </dgm:t>
    </dgm:pt>
    <dgm:pt modelId="{E66548C4-8CDE-4213-B6F1-7F0C5B91567F}">
      <dgm:prSet/>
      <dgm:spPr>
        <a:solidFill>
          <a:srgbClr val="CDD7DF">
            <a:alpha val="90000"/>
          </a:srgbClr>
        </a:solidFill>
      </dgm:spPr>
      <dgm:t>
        <a:bodyPr/>
        <a:lstStyle/>
        <a:p>
          <a:pPr rtl="0"/>
          <a:r>
            <a:rPr lang="ru-RU" b="1" baseline="0" dirty="0" smtClean="0"/>
            <a:t>При поведении федерального государственного контроля качества образования ч. 5 ст. 93 Федерального закона от 29 декабря 2012 г. № 273-ФЗ «Об образовании в Российской Федерации»</a:t>
          </a:r>
          <a:endParaRPr lang="ru-RU" b="1" dirty="0"/>
        </a:p>
      </dgm:t>
    </dgm:pt>
    <dgm:pt modelId="{434AC3E3-0A58-4B8F-BB22-EBCB60F5C2EA}" type="parTrans" cxnId="{3D774E8E-FE5B-4E83-8BC7-1672A93FFC65}">
      <dgm:prSet/>
      <dgm:spPr/>
      <dgm:t>
        <a:bodyPr/>
        <a:lstStyle/>
        <a:p>
          <a:endParaRPr lang="ru-RU"/>
        </a:p>
      </dgm:t>
    </dgm:pt>
    <dgm:pt modelId="{E97CE394-2ED2-41C1-8319-0AADDED54EC7}" type="sibTrans" cxnId="{3D774E8E-FE5B-4E83-8BC7-1672A93FFC65}">
      <dgm:prSet/>
      <dgm:spPr/>
      <dgm:t>
        <a:bodyPr/>
        <a:lstStyle/>
        <a:p>
          <a:endParaRPr lang="ru-RU"/>
        </a:p>
      </dgm:t>
    </dgm:pt>
    <dgm:pt modelId="{90E0A833-1F12-47DF-9BBA-1CC9FEB898E1}" type="pres">
      <dgm:prSet presAssocID="{3758BECC-FE62-4230-87F2-84EBC577D66A}" presName="diagram" presStyleCnt="0">
        <dgm:presLayoutVars>
          <dgm:chPref val="1"/>
          <dgm:dir/>
          <dgm:animOne val="branch"/>
          <dgm:animLvl val="lvl"/>
          <dgm:resizeHandles/>
        </dgm:presLayoutVars>
      </dgm:prSet>
      <dgm:spPr/>
      <dgm:t>
        <a:bodyPr/>
        <a:lstStyle/>
        <a:p>
          <a:endParaRPr lang="ru-RU"/>
        </a:p>
      </dgm:t>
    </dgm:pt>
    <dgm:pt modelId="{FD0BD032-62C7-4C33-96F7-18688111E02F}" type="pres">
      <dgm:prSet presAssocID="{B899E949-BF4F-4F41-B2B9-0EF6E6AD8FFE}" presName="root" presStyleCnt="0"/>
      <dgm:spPr/>
    </dgm:pt>
    <dgm:pt modelId="{1071DBB1-6F8F-453B-8CD5-17B67F7A9CAA}" type="pres">
      <dgm:prSet presAssocID="{B899E949-BF4F-4F41-B2B9-0EF6E6AD8FFE}" presName="rootComposite" presStyleCnt="0"/>
      <dgm:spPr/>
    </dgm:pt>
    <dgm:pt modelId="{83CAEDC0-F6FF-45FB-9B96-23633B7F213E}" type="pres">
      <dgm:prSet presAssocID="{B899E949-BF4F-4F41-B2B9-0EF6E6AD8FFE}" presName="rootText" presStyleLbl="node1" presStyleIdx="0" presStyleCnt="1" custScaleX="434358" custScaleY="159306" custLinFactNeighborX="8889" custLinFactNeighborY="-46295"/>
      <dgm:spPr/>
      <dgm:t>
        <a:bodyPr/>
        <a:lstStyle/>
        <a:p>
          <a:endParaRPr lang="ru-RU"/>
        </a:p>
      </dgm:t>
    </dgm:pt>
    <dgm:pt modelId="{3439060A-C83D-4DA2-8228-67F484531E4D}" type="pres">
      <dgm:prSet presAssocID="{B899E949-BF4F-4F41-B2B9-0EF6E6AD8FFE}" presName="rootConnector" presStyleLbl="node1" presStyleIdx="0" presStyleCnt="1"/>
      <dgm:spPr/>
      <dgm:t>
        <a:bodyPr/>
        <a:lstStyle/>
        <a:p>
          <a:endParaRPr lang="ru-RU"/>
        </a:p>
      </dgm:t>
    </dgm:pt>
    <dgm:pt modelId="{6374BEB4-E02D-47DC-BDBF-CB43A0AFCD3D}" type="pres">
      <dgm:prSet presAssocID="{B899E949-BF4F-4F41-B2B9-0EF6E6AD8FFE}" presName="childShape" presStyleCnt="0"/>
      <dgm:spPr/>
    </dgm:pt>
    <dgm:pt modelId="{9C8698DE-A19A-469D-9B24-62FB000CABFE}" type="pres">
      <dgm:prSet presAssocID="{5FB7B67E-0BCB-45FD-A472-C027B629A069}" presName="Name13" presStyleLbl="parChTrans1D2" presStyleIdx="0" presStyleCnt="2"/>
      <dgm:spPr/>
      <dgm:t>
        <a:bodyPr/>
        <a:lstStyle/>
        <a:p>
          <a:endParaRPr lang="ru-RU"/>
        </a:p>
      </dgm:t>
    </dgm:pt>
    <dgm:pt modelId="{DEE20BDB-9A91-446F-BEE8-BA07919177F9}" type="pres">
      <dgm:prSet presAssocID="{DA1557A0-DA9A-493D-BDDB-9FDC324D91A6}" presName="childText" presStyleLbl="bgAcc1" presStyleIdx="0" presStyleCnt="2" custScaleX="509137" custScaleY="154745" custLinFactNeighborX="-1711" custLinFactNeighborY="-14281">
        <dgm:presLayoutVars>
          <dgm:bulletEnabled val="1"/>
        </dgm:presLayoutVars>
      </dgm:prSet>
      <dgm:spPr/>
      <dgm:t>
        <a:bodyPr/>
        <a:lstStyle/>
        <a:p>
          <a:endParaRPr lang="ru-RU"/>
        </a:p>
      </dgm:t>
    </dgm:pt>
    <dgm:pt modelId="{80C1DF6E-AA8C-4658-84C3-49BF567BFD55}" type="pres">
      <dgm:prSet presAssocID="{434AC3E3-0A58-4B8F-BB22-EBCB60F5C2EA}" presName="Name13" presStyleLbl="parChTrans1D2" presStyleIdx="1" presStyleCnt="2"/>
      <dgm:spPr/>
      <dgm:t>
        <a:bodyPr/>
        <a:lstStyle/>
        <a:p>
          <a:endParaRPr lang="ru-RU"/>
        </a:p>
      </dgm:t>
    </dgm:pt>
    <dgm:pt modelId="{6F858022-9934-415D-A686-9007A4474F2B}" type="pres">
      <dgm:prSet presAssocID="{E66548C4-8CDE-4213-B6F1-7F0C5B91567F}" presName="childText" presStyleLbl="bgAcc1" presStyleIdx="1" presStyleCnt="2" custScaleX="508950" custScaleY="138573" custLinFactNeighborX="503" custLinFactNeighborY="21487">
        <dgm:presLayoutVars>
          <dgm:bulletEnabled val="1"/>
        </dgm:presLayoutVars>
      </dgm:prSet>
      <dgm:spPr/>
      <dgm:t>
        <a:bodyPr/>
        <a:lstStyle/>
        <a:p>
          <a:endParaRPr lang="ru-RU"/>
        </a:p>
      </dgm:t>
    </dgm:pt>
  </dgm:ptLst>
  <dgm:cxnLst>
    <dgm:cxn modelId="{47939316-C439-4FAB-865B-A834FA44564A}" srcId="{B899E949-BF4F-4F41-B2B9-0EF6E6AD8FFE}" destId="{DA1557A0-DA9A-493D-BDDB-9FDC324D91A6}" srcOrd="0" destOrd="0" parTransId="{5FB7B67E-0BCB-45FD-A472-C027B629A069}" sibTransId="{0AAA9836-C87A-4EDD-B8BF-52C1784C3821}"/>
    <dgm:cxn modelId="{3D774E8E-FE5B-4E83-8BC7-1672A93FFC65}" srcId="{B899E949-BF4F-4F41-B2B9-0EF6E6AD8FFE}" destId="{E66548C4-8CDE-4213-B6F1-7F0C5B91567F}" srcOrd="1" destOrd="0" parTransId="{434AC3E3-0A58-4B8F-BB22-EBCB60F5C2EA}" sibTransId="{E97CE394-2ED2-41C1-8319-0AADDED54EC7}"/>
    <dgm:cxn modelId="{2ED64F68-65A7-4090-A78F-C752A236CD97}" type="presOf" srcId="{3758BECC-FE62-4230-87F2-84EBC577D66A}" destId="{90E0A833-1F12-47DF-9BBA-1CC9FEB898E1}" srcOrd="0" destOrd="0" presId="urn:microsoft.com/office/officeart/2005/8/layout/hierarchy3"/>
    <dgm:cxn modelId="{1254EB3A-B645-40EB-ACF9-07ECC03B67BD}" type="presOf" srcId="{E66548C4-8CDE-4213-B6F1-7F0C5B91567F}" destId="{6F858022-9934-415D-A686-9007A4474F2B}" srcOrd="0" destOrd="0" presId="urn:microsoft.com/office/officeart/2005/8/layout/hierarchy3"/>
    <dgm:cxn modelId="{6BDC36F0-876A-4EC4-B2A1-D9C3E1EB3029}" type="presOf" srcId="{434AC3E3-0A58-4B8F-BB22-EBCB60F5C2EA}" destId="{80C1DF6E-AA8C-4658-84C3-49BF567BFD55}" srcOrd="0" destOrd="0" presId="urn:microsoft.com/office/officeart/2005/8/layout/hierarchy3"/>
    <dgm:cxn modelId="{2961C718-DDAD-43A1-A6B0-DED7A44DB2F0}" type="presOf" srcId="{DA1557A0-DA9A-493D-BDDB-9FDC324D91A6}" destId="{DEE20BDB-9A91-446F-BEE8-BA07919177F9}" srcOrd="0" destOrd="0" presId="urn:microsoft.com/office/officeart/2005/8/layout/hierarchy3"/>
    <dgm:cxn modelId="{9ED63F6F-B396-4800-B832-126F3F1CB673}" type="presOf" srcId="{B899E949-BF4F-4F41-B2B9-0EF6E6AD8FFE}" destId="{3439060A-C83D-4DA2-8228-67F484531E4D}" srcOrd="1" destOrd="0" presId="urn:microsoft.com/office/officeart/2005/8/layout/hierarchy3"/>
    <dgm:cxn modelId="{80283A6E-DFC4-407B-A2BB-5D18758A2AE8}" type="presOf" srcId="{B899E949-BF4F-4F41-B2B9-0EF6E6AD8FFE}" destId="{83CAEDC0-F6FF-45FB-9B96-23633B7F213E}" srcOrd="0" destOrd="0" presId="urn:microsoft.com/office/officeart/2005/8/layout/hierarchy3"/>
    <dgm:cxn modelId="{E3423F75-A6F6-4CB7-AC97-E1F0AD7E2A12}" srcId="{3758BECC-FE62-4230-87F2-84EBC577D66A}" destId="{B899E949-BF4F-4F41-B2B9-0EF6E6AD8FFE}" srcOrd="0" destOrd="0" parTransId="{1CE406CA-D3C0-4FC2-8276-2FB3E0DE6D43}" sibTransId="{938C6096-D03B-4ECF-816E-906D47CE959B}"/>
    <dgm:cxn modelId="{6A66E712-832B-44CC-8F4A-85F394AA5E6E}" type="presOf" srcId="{5FB7B67E-0BCB-45FD-A472-C027B629A069}" destId="{9C8698DE-A19A-469D-9B24-62FB000CABFE}" srcOrd="0" destOrd="0" presId="urn:microsoft.com/office/officeart/2005/8/layout/hierarchy3"/>
    <dgm:cxn modelId="{E2C69F2A-7E53-459F-A0A5-9AC355D34E34}" type="presParOf" srcId="{90E0A833-1F12-47DF-9BBA-1CC9FEB898E1}" destId="{FD0BD032-62C7-4C33-96F7-18688111E02F}" srcOrd="0" destOrd="0" presId="urn:microsoft.com/office/officeart/2005/8/layout/hierarchy3"/>
    <dgm:cxn modelId="{CBFB130B-2925-46C0-B822-CFCE7BC3A50E}" type="presParOf" srcId="{FD0BD032-62C7-4C33-96F7-18688111E02F}" destId="{1071DBB1-6F8F-453B-8CD5-17B67F7A9CAA}" srcOrd="0" destOrd="0" presId="urn:microsoft.com/office/officeart/2005/8/layout/hierarchy3"/>
    <dgm:cxn modelId="{5AF9E05A-2538-4AEF-B36B-73D182E488BC}" type="presParOf" srcId="{1071DBB1-6F8F-453B-8CD5-17B67F7A9CAA}" destId="{83CAEDC0-F6FF-45FB-9B96-23633B7F213E}" srcOrd="0" destOrd="0" presId="urn:microsoft.com/office/officeart/2005/8/layout/hierarchy3"/>
    <dgm:cxn modelId="{F684F3DD-2910-4843-8430-EF2009C241F7}" type="presParOf" srcId="{1071DBB1-6F8F-453B-8CD5-17B67F7A9CAA}" destId="{3439060A-C83D-4DA2-8228-67F484531E4D}" srcOrd="1" destOrd="0" presId="urn:microsoft.com/office/officeart/2005/8/layout/hierarchy3"/>
    <dgm:cxn modelId="{319B7AAE-4DBC-4C35-9536-D13A5E004CE2}" type="presParOf" srcId="{FD0BD032-62C7-4C33-96F7-18688111E02F}" destId="{6374BEB4-E02D-47DC-BDBF-CB43A0AFCD3D}" srcOrd="1" destOrd="0" presId="urn:microsoft.com/office/officeart/2005/8/layout/hierarchy3"/>
    <dgm:cxn modelId="{B0E0CA3A-C439-4848-9E6D-3AB291C4328B}" type="presParOf" srcId="{6374BEB4-E02D-47DC-BDBF-CB43A0AFCD3D}" destId="{9C8698DE-A19A-469D-9B24-62FB000CABFE}" srcOrd="0" destOrd="0" presId="urn:microsoft.com/office/officeart/2005/8/layout/hierarchy3"/>
    <dgm:cxn modelId="{61DA8579-B7C5-4E9E-B37C-BB7C5235C717}" type="presParOf" srcId="{6374BEB4-E02D-47DC-BDBF-CB43A0AFCD3D}" destId="{DEE20BDB-9A91-446F-BEE8-BA07919177F9}" srcOrd="1" destOrd="0" presId="urn:microsoft.com/office/officeart/2005/8/layout/hierarchy3"/>
    <dgm:cxn modelId="{06163F01-D2AA-435A-AF06-A2901CBB999E}" type="presParOf" srcId="{6374BEB4-E02D-47DC-BDBF-CB43A0AFCD3D}" destId="{80C1DF6E-AA8C-4658-84C3-49BF567BFD55}" srcOrd="2" destOrd="0" presId="urn:microsoft.com/office/officeart/2005/8/layout/hierarchy3"/>
    <dgm:cxn modelId="{8B72700F-AF8D-450F-B88C-02BB3F4F4181}" type="presParOf" srcId="{6374BEB4-E02D-47DC-BDBF-CB43A0AFCD3D}" destId="{6F858022-9934-415D-A686-9007A4474F2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F830271-4B5A-49C2-846D-3524F810E078}" type="doc">
      <dgm:prSet loTypeId="urn:microsoft.com/office/officeart/2005/8/layout/process4" loCatId="list" qsTypeId="urn:microsoft.com/office/officeart/2005/8/quickstyle/simple5" qsCatId="simple" csTypeId="urn:microsoft.com/office/officeart/2005/8/colors/accent1_2" csCatId="accent1" phldr="1"/>
      <dgm:spPr/>
      <dgm:t>
        <a:bodyPr/>
        <a:lstStyle/>
        <a:p>
          <a:endParaRPr lang="ru-RU"/>
        </a:p>
      </dgm:t>
    </dgm:pt>
    <dgm:pt modelId="{E8190FA5-7DE7-4738-9A8F-D2A49432CD5F}">
      <dgm:prSet custT="1"/>
      <dgm:spPr/>
      <dgm:t>
        <a:bodyPr/>
        <a:lstStyle/>
        <a:p>
          <a:pPr rtl="0"/>
          <a:r>
            <a:rPr lang="ru-RU" sz="1400" b="1" baseline="0" dirty="0" smtClean="0"/>
            <a:t>акт по результатам проверки;</a:t>
          </a:r>
          <a:endParaRPr lang="ru-RU" sz="1400" b="1" dirty="0"/>
        </a:p>
      </dgm:t>
    </dgm:pt>
    <dgm:pt modelId="{231262C3-1194-4E4B-87B0-84C0FEA1F07C}" type="parTrans" cxnId="{45587BF5-38EB-40A2-B9A9-5C8967D10BAD}">
      <dgm:prSet/>
      <dgm:spPr/>
      <dgm:t>
        <a:bodyPr/>
        <a:lstStyle/>
        <a:p>
          <a:endParaRPr lang="ru-RU"/>
        </a:p>
      </dgm:t>
    </dgm:pt>
    <dgm:pt modelId="{C5A9FDCF-36A1-4E46-BF85-3C1A238D3350}" type="sibTrans" cxnId="{45587BF5-38EB-40A2-B9A9-5C8967D10BAD}">
      <dgm:prSet/>
      <dgm:spPr/>
      <dgm:t>
        <a:bodyPr/>
        <a:lstStyle/>
        <a:p>
          <a:endParaRPr lang="ru-RU"/>
        </a:p>
      </dgm:t>
    </dgm:pt>
    <dgm:pt modelId="{043168B4-5240-403C-83FA-6548B86B783B}">
      <dgm:prSet custT="1"/>
      <dgm:spPr/>
      <dgm:t>
        <a:bodyPr/>
        <a:lstStyle/>
        <a:p>
          <a:pPr rtl="0"/>
          <a:r>
            <a:rPr lang="ru-RU" sz="1400" b="1" baseline="0" dirty="0" smtClean="0"/>
            <a:t>при выявлении нарушений обязательных требований выдается предписание об устранении выявленных нарушений</a:t>
          </a:r>
          <a:endParaRPr lang="ru-RU" sz="1400" b="1" dirty="0"/>
        </a:p>
      </dgm:t>
    </dgm:pt>
    <dgm:pt modelId="{C1FF3B9E-3F21-4944-A3C6-4E7E4C956344}" type="parTrans" cxnId="{7FC1BECE-01BB-409D-BB1E-36CEBF49AEBA}">
      <dgm:prSet/>
      <dgm:spPr/>
      <dgm:t>
        <a:bodyPr/>
        <a:lstStyle/>
        <a:p>
          <a:endParaRPr lang="ru-RU"/>
        </a:p>
      </dgm:t>
    </dgm:pt>
    <dgm:pt modelId="{7954816A-76DB-4056-872C-5C6602DA6A77}" type="sibTrans" cxnId="{7FC1BECE-01BB-409D-BB1E-36CEBF49AEBA}">
      <dgm:prSet/>
      <dgm:spPr/>
      <dgm:t>
        <a:bodyPr/>
        <a:lstStyle/>
        <a:p>
          <a:endParaRPr lang="ru-RU"/>
        </a:p>
      </dgm:t>
    </dgm:pt>
    <dgm:pt modelId="{96F1D1C8-FD21-45E3-AC29-D236B78BD32B}">
      <dgm:prSet custT="1"/>
      <dgm:spPr/>
      <dgm:t>
        <a:bodyPr/>
        <a:lstStyle/>
        <a:p>
          <a:pPr rtl="0"/>
          <a:r>
            <a:rPr lang="ru-RU" sz="1400" b="1" baseline="0" dirty="0" smtClean="0"/>
            <a:t>принимаются меры по контролю за устранением выявленных нарушений, их предупреждению</a:t>
          </a:r>
          <a:endParaRPr lang="ru-RU" sz="1400" b="1" dirty="0"/>
        </a:p>
      </dgm:t>
    </dgm:pt>
    <dgm:pt modelId="{B5B92589-A396-4D7C-BA3B-887551364486}" type="parTrans" cxnId="{4E6BEE3F-8956-4A42-BE78-9973BE6D1236}">
      <dgm:prSet/>
      <dgm:spPr/>
      <dgm:t>
        <a:bodyPr/>
        <a:lstStyle/>
        <a:p>
          <a:endParaRPr lang="ru-RU"/>
        </a:p>
      </dgm:t>
    </dgm:pt>
    <dgm:pt modelId="{AF1869E7-F41C-4A0E-AF60-AB30BBB10C9C}" type="sibTrans" cxnId="{4E6BEE3F-8956-4A42-BE78-9973BE6D1236}">
      <dgm:prSet/>
      <dgm:spPr/>
      <dgm:t>
        <a:bodyPr/>
        <a:lstStyle/>
        <a:p>
          <a:endParaRPr lang="ru-RU"/>
        </a:p>
      </dgm:t>
    </dgm:pt>
    <dgm:pt modelId="{3715CA05-39E9-4664-AB9F-E6DA36D3878C}">
      <dgm:prSet custT="1"/>
      <dgm:spPr/>
      <dgm:t>
        <a:bodyPr/>
        <a:lstStyle/>
        <a:p>
          <a:pPr rtl="0"/>
          <a:r>
            <a:rPr lang="ru-RU" sz="1400" b="1" baseline="0" dirty="0" smtClean="0"/>
            <a:t>лица, допустившие выявленные нарушения, привлекаются к ответственности</a:t>
          </a:r>
          <a:endParaRPr lang="ru-RU" sz="1400" dirty="0"/>
        </a:p>
      </dgm:t>
    </dgm:pt>
    <dgm:pt modelId="{836D32F2-5678-4065-A8BC-FA260125F51E}" type="sibTrans" cxnId="{31F3B120-681F-4282-8D6C-A29724C6F78A}">
      <dgm:prSet/>
      <dgm:spPr/>
      <dgm:t>
        <a:bodyPr/>
        <a:lstStyle/>
        <a:p>
          <a:endParaRPr lang="ru-RU"/>
        </a:p>
      </dgm:t>
    </dgm:pt>
    <dgm:pt modelId="{A0C3D7A6-7CC6-44B7-A0FC-22C77F90956F}" type="parTrans" cxnId="{31F3B120-681F-4282-8D6C-A29724C6F78A}">
      <dgm:prSet/>
      <dgm:spPr/>
      <dgm:t>
        <a:bodyPr/>
        <a:lstStyle/>
        <a:p>
          <a:endParaRPr lang="ru-RU"/>
        </a:p>
      </dgm:t>
    </dgm:pt>
    <dgm:pt modelId="{D418448A-B75D-48A9-B8B6-8B8B08B5771D}" type="pres">
      <dgm:prSet presAssocID="{3F830271-4B5A-49C2-846D-3524F810E078}" presName="Name0" presStyleCnt="0">
        <dgm:presLayoutVars>
          <dgm:dir/>
          <dgm:animLvl val="lvl"/>
          <dgm:resizeHandles val="exact"/>
        </dgm:presLayoutVars>
      </dgm:prSet>
      <dgm:spPr/>
      <dgm:t>
        <a:bodyPr/>
        <a:lstStyle/>
        <a:p>
          <a:endParaRPr lang="ru-RU"/>
        </a:p>
      </dgm:t>
    </dgm:pt>
    <dgm:pt modelId="{129024DD-64D4-4599-8A96-2E886EDEB36F}" type="pres">
      <dgm:prSet presAssocID="{3715CA05-39E9-4664-AB9F-E6DA36D3878C}" presName="boxAndChildren" presStyleCnt="0"/>
      <dgm:spPr/>
    </dgm:pt>
    <dgm:pt modelId="{2AD77406-3C7D-428B-92C0-5A126D7213BD}" type="pres">
      <dgm:prSet presAssocID="{3715CA05-39E9-4664-AB9F-E6DA36D3878C}" presName="parentTextBox" presStyleLbl="node1" presStyleIdx="0" presStyleCnt="4" custScaleY="53679"/>
      <dgm:spPr/>
      <dgm:t>
        <a:bodyPr/>
        <a:lstStyle/>
        <a:p>
          <a:endParaRPr lang="ru-RU"/>
        </a:p>
      </dgm:t>
    </dgm:pt>
    <dgm:pt modelId="{CDFCF4A2-BD9D-47E6-93BE-10075472A064}" type="pres">
      <dgm:prSet presAssocID="{AF1869E7-F41C-4A0E-AF60-AB30BBB10C9C}" presName="sp" presStyleCnt="0"/>
      <dgm:spPr/>
    </dgm:pt>
    <dgm:pt modelId="{58A3F2A6-E9F6-456A-AB9F-CD417222D1BD}" type="pres">
      <dgm:prSet presAssocID="{96F1D1C8-FD21-45E3-AC29-D236B78BD32B}" presName="arrowAndChildren" presStyleCnt="0"/>
      <dgm:spPr/>
    </dgm:pt>
    <dgm:pt modelId="{F5787EE2-8A0D-44B6-BCD5-848B5E68566C}" type="pres">
      <dgm:prSet presAssocID="{96F1D1C8-FD21-45E3-AC29-D236B78BD32B}" presName="parentTextArrow" presStyleLbl="node1" presStyleIdx="1" presStyleCnt="4" custScaleY="123072"/>
      <dgm:spPr/>
      <dgm:t>
        <a:bodyPr/>
        <a:lstStyle/>
        <a:p>
          <a:endParaRPr lang="ru-RU"/>
        </a:p>
      </dgm:t>
    </dgm:pt>
    <dgm:pt modelId="{CC29C43A-AB68-49C0-981C-7032CCB2C55A}" type="pres">
      <dgm:prSet presAssocID="{7954816A-76DB-4056-872C-5C6602DA6A77}" presName="sp" presStyleCnt="0"/>
      <dgm:spPr/>
    </dgm:pt>
    <dgm:pt modelId="{32349A3D-1B8A-4387-91B2-2874B088096A}" type="pres">
      <dgm:prSet presAssocID="{043168B4-5240-403C-83FA-6548B86B783B}" presName="arrowAndChildren" presStyleCnt="0"/>
      <dgm:spPr/>
    </dgm:pt>
    <dgm:pt modelId="{8AB3667D-DBFB-45B5-AAE3-F555427E5B87}" type="pres">
      <dgm:prSet presAssocID="{043168B4-5240-403C-83FA-6548B86B783B}" presName="parentTextArrow" presStyleLbl="node1" presStyleIdx="2" presStyleCnt="4" custScaleY="128066"/>
      <dgm:spPr/>
      <dgm:t>
        <a:bodyPr/>
        <a:lstStyle/>
        <a:p>
          <a:endParaRPr lang="ru-RU"/>
        </a:p>
      </dgm:t>
    </dgm:pt>
    <dgm:pt modelId="{E813F92F-0207-43BB-87BF-4BD3F00C712F}" type="pres">
      <dgm:prSet presAssocID="{C5A9FDCF-36A1-4E46-BF85-3C1A238D3350}" presName="sp" presStyleCnt="0"/>
      <dgm:spPr/>
    </dgm:pt>
    <dgm:pt modelId="{6D96CBD9-9288-42C6-8BAB-F60CE54CB7B3}" type="pres">
      <dgm:prSet presAssocID="{E8190FA5-7DE7-4738-9A8F-D2A49432CD5F}" presName="arrowAndChildren" presStyleCnt="0"/>
      <dgm:spPr/>
    </dgm:pt>
    <dgm:pt modelId="{A004B4D0-A965-427E-B1E1-60B1690B2FCA}" type="pres">
      <dgm:prSet presAssocID="{E8190FA5-7DE7-4738-9A8F-D2A49432CD5F}" presName="parentTextArrow" presStyleLbl="node1" presStyleIdx="3" presStyleCnt="4" custScaleY="60475"/>
      <dgm:spPr/>
      <dgm:t>
        <a:bodyPr/>
        <a:lstStyle/>
        <a:p>
          <a:endParaRPr lang="ru-RU"/>
        </a:p>
      </dgm:t>
    </dgm:pt>
  </dgm:ptLst>
  <dgm:cxnLst>
    <dgm:cxn modelId="{31F3B120-681F-4282-8D6C-A29724C6F78A}" srcId="{3F830271-4B5A-49C2-846D-3524F810E078}" destId="{3715CA05-39E9-4664-AB9F-E6DA36D3878C}" srcOrd="3" destOrd="0" parTransId="{A0C3D7A6-7CC6-44B7-A0FC-22C77F90956F}" sibTransId="{836D32F2-5678-4065-A8BC-FA260125F51E}"/>
    <dgm:cxn modelId="{7FC1BECE-01BB-409D-BB1E-36CEBF49AEBA}" srcId="{3F830271-4B5A-49C2-846D-3524F810E078}" destId="{043168B4-5240-403C-83FA-6548B86B783B}" srcOrd="1" destOrd="0" parTransId="{C1FF3B9E-3F21-4944-A3C6-4E7E4C956344}" sibTransId="{7954816A-76DB-4056-872C-5C6602DA6A77}"/>
    <dgm:cxn modelId="{4D673061-E420-43E7-9964-95F488010211}" type="presOf" srcId="{3715CA05-39E9-4664-AB9F-E6DA36D3878C}" destId="{2AD77406-3C7D-428B-92C0-5A126D7213BD}" srcOrd="0" destOrd="0" presId="urn:microsoft.com/office/officeart/2005/8/layout/process4"/>
    <dgm:cxn modelId="{45587BF5-38EB-40A2-B9A9-5C8967D10BAD}" srcId="{3F830271-4B5A-49C2-846D-3524F810E078}" destId="{E8190FA5-7DE7-4738-9A8F-D2A49432CD5F}" srcOrd="0" destOrd="0" parTransId="{231262C3-1194-4E4B-87B0-84C0FEA1F07C}" sibTransId="{C5A9FDCF-36A1-4E46-BF85-3C1A238D3350}"/>
    <dgm:cxn modelId="{8BF6F6D1-04E5-411B-95CE-FB5C98689954}" type="presOf" srcId="{043168B4-5240-403C-83FA-6548B86B783B}" destId="{8AB3667D-DBFB-45B5-AAE3-F555427E5B87}" srcOrd="0" destOrd="0" presId="urn:microsoft.com/office/officeart/2005/8/layout/process4"/>
    <dgm:cxn modelId="{D73C664E-4ADC-44D5-9B5B-D91AFE4C3EC5}" type="presOf" srcId="{96F1D1C8-FD21-45E3-AC29-D236B78BD32B}" destId="{F5787EE2-8A0D-44B6-BCD5-848B5E68566C}" srcOrd="0" destOrd="0" presId="urn:microsoft.com/office/officeart/2005/8/layout/process4"/>
    <dgm:cxn modelId="{80F1E5CD-3121-4F70-9D91-4D3A326B4524}" type="presOf" srcId="{E8190FA5-7DE7-4738-9A8F-D2A49432CD5F}" destId="{A004B4D0-A965-427E-B1E1-60B1690B2FCA}" srcOrd="0" destOrd="0" presId="urn:microsoft.com/office/officeart/2005/8/layout/process4"/>
    <dgm:cxn modelId="{4E6BEE3F-8956-4A42-BE78-9973BE6D1236}" srcId="{3F830271-4B5A-49C2-846D-3524F810E078}" destId="{96F1D1C8-FD21-45E3-AC29-D236B78BD32B}" srcOrd="2" destOrd="0" parTransId="{B5B92589-A396-4D7C-BA3B-887551364486}" sibTransId="{AF1869E7-F41C-4A0E-AF60-AB30BBB10C9C}"/>
    <dgm:cxn modelId="{0292CC5E-E51F-45A6-854D-17585A48CB5A}" type="presOf" srcId="{3F830271-4B5A-49C2-846D-3524F810E078}" destId="{D418448A-B75D-48A9-B8B6-8B8B08B5771D}" srcOrd="0" destOrd="0" presId="urn:microsoft.com/office/officeart/2005/8/layout/process4"/>
    <dgm:cxn modelId="{8A10D9A5-6203-42E5-98EB-E0593E7CA9C3}" type="presParOf" srcId="{D418448A-B75D-48A9-B8B6-8B8B08B5771D}" destId="{129024DD-64D4-4599-8A96-2E886EDEB36F}" srcOrd="0" destOrd="0" presId="urn:microsoft.com/office/officeart/2005/8/layout/process4"/>
    <dgm:cxn modelId="{D808200E-EAAE-4B27-B078-4A34D810AC04}" type="presParOf" srcId="{129024DD-64D4-4599-8A96-2E886EDEB36F}" destId="{2AD77406-3C7D-428B-92C0-5A126D7213BD}" srcOrd="0" destOrd="0" presId="urn:microsoft.com/office/officeart/2005/8/layout/process4"/>
    <dgm:cxn modelId="{D0056B9E-A7AD-46D8-B5DE-F4E10B01595E}" type="presParOf" srcId="{D418448A-B75D-48A9-B8B6-8B8B08B5771D}" destId="{CDFCF4A2-BD9D-47E6-93BE-10075472A064}" srcOrd="1" destOrd="0" presId="urn:microsoft.com/office/officeart/2005/8/layout/process4"/>
    <dgm:cxn modelId="{1C326579-5055-4D0D-BE04-76C82C039753}" type="presParOf" srcId="{D418448A-B75D-48A9-B8B6-8B8B08B5771D}" destId="{58A3F2A6-E9F6-456A-AB9F-CD417222D1BD}" srcOrd="2" destOrd="0" presId="urn:microsoft.com/office/officeart/2005/8/layout/process4"/>
    <dgm:cxn modelId="{75E7D389-0718-450B-A0E8-A7909E3B3CA0}" type="presParOf" srcId="{58A3F2A6-E9F6-456A-AB9F-CD417222D1BD}" destId="{F5787EE2-8A0D-44B6-BCD5-848B5E68566C}" srcOrd="0" destOrd="0" presId="urn:microsoft.com/office/officeart/2005/8/layout/process4"/>
    <dgm:cxn modelId="{E475C794-C355-4208-AEAA-FD1E70D6D0FC}" type="presParOf" srcId="{D418448A-B75D-48A9-B8B6-8B8B08B5771D}" destId="{CC29C43A-AB68-49C0-981C-7032CCB2C55A}" srcOrd="3" destOrd="0" presId="urn:microsoft.com/office/officeart/2005/8/layout/process4"/>
    <dgm:cxn modelId="{12E8C604-2CEC-4424-B27D-9C64221CC734}" type="presParOf" srcId="{D418448A-B75D-48A9-B8B6-8B8B08B5771D}" destId="{32349A3D-1B8A-4387-91B2-2874B088096A}" srcOrd="4" destOrd="0" presId="urn:microsoft.com/office/officeart/2005/8/layout/process4"/>
    <dgm:cxn modelId="{5908DD5C-5CFB-4D2E-A6B1-6AC560C9575F}" type="presParOf" srcId="{32349A3D-1B8A-4387-91B2-2874B088096A}" destId="{8AB3667D-DBFB-45B5-AAE3-F555427E5B87}" srcOrd="0" destOrd="0" presId="urn:microsoft.com/office/officeart/2005/8/layout/process4"/>
    <dgm:cxn modelId="{D2732207-227A-41CE-86D5-12E88AA3AEB9}" type="presParOf" srcId="{D418448A-B75D-48A9-B8B6-8B8B08B5771D}" destId="{E813F92F-0207-43BB-87BF-4BD3F00C712F}" srcOrd="5" destOrd="0" presId="urn:microsoft.com/office/officeart/2005/8/layout/process4"/>
    <dgm:cxn modelId="{A11180F7-467F-493A-BB3C-5AFC105ECF14}" type="presParOf" srcId="{D418448A-B75D-48A9-B8B6-8B8B08B5771D}" destId="{6D96CBD9-9288-42C6-8BAB-F60CE54CB7B3}" srcOrd="6" destOrd="0" presId="urn:microsoft.com/office/officeart/2005/8/layout/process4"/>
    <dgm:cxn modelId="{5676F3D8-B2DB-4AA4-85D4-8CB7136FEA53}" type="presParOf" srcId="{6D96CBD9-9288-42C6-8BAB-F60CE54CB7B3}" destId="{A004B4D0-A965-427E-B1E1-60B1690B2FC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4AA46A0-9817-42A3-BDE0-74DE33D07DF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24C233D1-C595-4296-B8E9-5B03E5B9BC03}">
      <dgm:prSet phldrT="[Текст]" custT="1"/>
      <dgm:spPr/>
      <dgm:t>
        <a:bodyPr/>
        <a:lstStyle/>
        <a:p>
          <a:r>
            <a:rPr lang="ru-RU" sz="1400" dirty="0" smtClean="0"/>
            <a:t>Выявление нарушений требований законодательства об образовании</a:t>
          </a:r>
          <a:endParaRPr lang="ru-RU" sz="1400" dirty="0"/>
        </a:p>
      </dgm:t>
    </dgm:pt>
    <dgm:pt modelId="{73E64BEB-122C-49D4-888A-B66D62C08C6E}" type="parTrans" cxnId="{A9ADA525-DB83-4F85-AAF3-0A055C74604E}">
      <dgm:prSet/>
      <dgm:spPr/>
      <dgm:t>
        <a:bodyPr/>
        <a:lstStyle/>
        <a:p>
          <a:endParaRPr lang="ru-RU"/>
        </a:p>
      </dgm:t>
    </dgm:pt>
    <dgm:pt modelId="{653F4C67-C9B4-4EAA-BD6D-423814FD3ED0}" type="sibTrans" cxnId="{A9ADA525-DB83-4F85-AAF3-0A055C74604E}">
      <dgm:prSet/>
      <dgm:spPr/>
      <dgm:t>
        <a:bodyPr/>
        <a:lstStyle/>
        <a:p>
          <a:endParaRPr lang="ru-RU"/>
        </a:p>
      </dgm:t>
    </dgm:pt>
    <dgm:pt modelId="{76297CB7-64C6-4696-A9F7-2C13FD608CDA}">
      <dgm:prSet phldrT="[Текст]" custT="1"/>
      <dgm:spPr/>
      <dgm:t>
        <a:bodyPr/>
        <a:lstStyle/>
        <a:p>
          <a:r>
            <a:rPr lang="ru-RU" sz="1400" dirty="0" smtClean="0"/>
            <a:t>Выдача предписания об устранении </a:t>
          </a:r>
          <a:r>
            <a:rPr lang="ru-RU" sz="1400" smtClean="0"/>
            <a:t>выявленных нарушений</a:t>
          </a:r>
          <a:endParaRPr lang="ru-RU" sz="1400" dirty="0"/>
        </a:p>
      </dgm:t>
    </dgm:pt>
    <dgm:pt modelId="{738A4D0B-6774-4C5E-95B0-C71290594A5F}" type="parTrans" cxnId="{342C804D-1AA4-4499-BA99-7D9AAEA05C72}">
      <dgm:prSet/>
      <dgm:spPr/>
      <dgm:t>
        <a:bodyPr/>
        <a:lstStyle/>
        <a:p>
          <a:endParaRPr lang="ru-RU"/>
        </a:p>
      </dgm:t>
    </dgm:pt>
    <dgm:pt modelId="{D6D41458-03CE-4E3C-A117-6432E3661DE8}" type="sibTrans" cxnId="{342C804D-1AA4-4499-BA99-7D9AAEA05C72}">
      <dgm:prSet/>
      <dgm:spPr/>
      <dgm:t>
        <a:bodyPr/>
        <a:lstStyle/>
        <a:p>
          <a:endParaRPr lang="ru-RU"/>
        </a:p>
      </dgm:t>
    </dgm:pt>
    <dgm:pt modelId="{F7A4D260-4A7D-42B6-836F-DFF9E5956933}">
      <dgm:prSet phldrT="[Текст]" custT="1"/>
      <dgm:spPr/>
      <dgm:t>
        <a:bodyPr/>
        <a:lstStyle/>
        <a:p>
          <a:r>
            <a:rPr lang="ru-RU" sz="1400" dirty="0" smtClean="0"/>
            <a:t>Отчет об исполнении предписания</a:t>
          </a:r>
          <a:endParaRPr lang="ru-RU" sz="1400" dirty="0"/>
        </a:p>
      </dgm:t>
    </dgm:pt>
    <dgm:pt modelId="{41550D59-B30C-434E-B19D-6E51AC573CA9}" type="sibTrans" cxnId="{C9986413-51A0-428B-A028-3592587BB266}">
      <dgm:prSet/>
      <dgm:spPr/>
      <dgm:t>
        <a:bodyPr/>
        <a:lstStyle/>
        <a:p>
          <a:endParaRPr lang="ru-RU"/>
        </a:p>
      </dgm:t>
    </dgm:pt>
    <dgm:pt modelId="{76FB2C97-AFB1-4FA2-A55F-9E9D6BCE2DC2}" type="parTrans" cxnId="{C9986413-51A0-428B-A028-3592587BB266}">
      <dgm:prSet/>
      <dgm:spPr/>
      <dgm:t>
        <a:bodyPr/>
        <a:lstStyle/>
        <a:p>
          <a:endParaRPr lang="ru-RU"/>
        </a:p>
      </dgm:t>
    </dgm:pt>
    <dgm:pt modelId="{7FAEAD70-827C-4EA0-B08B-4F816A38CB73}">
      <dgm:prSet phldrT="[Текст]" custT="1"/>
      <dgm:spPr/>
      <dgm:t>
        <a:bodyPr/>
        <a:lstStyle/>
        <a:p>
          <a:r>
            <a:rPr lang="ru-RU" sz="1400" dirty="0" smtClean="0"/>
            <a:t>Предписание исполнено</a:t>
          </a:r>
          <a:endParaRPr lang="ru-RU" sz="1400" dirty="0"/>
        </a:p>
      </dgm:t>
    </dgm:pt>
    <dgm:pt modelId="{17834B85-FD06-4628-ACCF-01B0521909FE}" type="parTrans" cxnId="{3F582ACB-6156-404E-9EAE-AAB3F18C81AF}">
      <dgm:prSet/>
      <dgm:spPr/>
      <dgm:t>
        <a:bodyPr/>
        <a:lstStyle/>
        <a:p>
          <a:endParaRPr lang="ru-RU"/>
        </a:p>
      </dgm:t>
    </dgm:pt>
    <dgm:pt modelId="{8EA6EBA8-8A67-49D2-A0FE-4D6236B78DA1}" type="sibTrans" cxnId="{3F582ACB-6156-404E-9EAE-AAB3F18C81AF}">
      <dgm:prSet/>
      <dgm:spPr/>
      <dgm:t>
        <a:bodyPr/>
        <a:lstStyle/>
        <a:p>
          <a:endParaRPr lang="ru-RU"/>
        </a:p>
      </dgm:t>
    </dgm:pt>
    <dgm:pt modelId="{8618AFE6-A31A-44BD-A2DD-ACB3F374E1A1}">
      <dgm:prSet phldrT="[Текст]" custT="1"/>
      <dgm:spPr/>
      <dgm:t>
        <a:bodyPr/>
        <a:lstStyle/>
        <a:p>
          <a:r>
            <a:rPr lang="ru-RU" sz="1200" b="1" dirty="0" smtClean="0"/>
            <a:t> запрет приема в данную образовательную организацию</a:t>
          </a:r>
          <a:endParaRPr lang="ru-RU" sz="1200" b="1" dirty="0"/>
        </a:p>
      </dgm:t>
    </dgm:pt>
    <dgm:pt modelId="{D0263010-1C53-430D-836B-C3BB21D90FE3}" type="parTrans" cxnId="{685D7DA0-47E9-4DF5-96AF-72F883D0C3C2}">
      <dgm:prSet/>
      <dgm:spPr/>
      <dgm:t>
        <a:bodyPr/>
        <a:lstStyle/>
        <a:p>
          <a:endParaRPr lang="ru-RU"/>
        </a:p>
      </dgm:t>
    </dgm:pt>
    <dgm:pt modelId="{6E4A468E-0965-42E0-94A1-26A613136E8E}" type="sibTrans" cxnId="{685D7DA0-47E9-4DF5-96AF-72F883D0C3C2}">
      <dgm:prSet/>
      <dgm:spPr/>
      <dgm:t>
        <a:bodyPr/>
        <a:lstStyle/>
        <a:p>
          <a:endParaRPr lang="ru-RU"/>
        </a:p>
      </dgm:t>
    </dgm:pt>
    <dgm:pt modelId="{649F75C7-A1F0-47EA-87A2-29107CBDC5FD}">
      <dgm:prSet phldrT="[Текст]" custT="1"/>
      <dgm:spPr/>
      <dgm:t>
        <a:bodyPr/>
        <a:lstStyle/>
        <a:p>
          <a:r>
            <a:rPr lang="ru-RU" sz="1400" dirty="0" smtClean="0"/>
            <a:t>Предписание </a:t>
          </a:r>
        </a:p>
        <a:p>
          <a:r>
            <a:rPr lang="ru-RU" sz="1400" dirty="0" smtClean="0"/>
            <a:t>не исполнено</a:t>
          </a:r>
          <a:endParaRPr lang="ru-RU" sz="1400" dirty="0"/>
        </a:p>
      </dgm:t>
    </dgm:pt>
    <dgm:pt modelId="{6A192938-306B-4FCC-9E85-2B06157920F9}" type="parTrans" cxnId="{B0F24DF3-CE0C-4398-9341-82D5948142B2}">
      <dgm:prSet/>
      <dgm:spPr/>
      <dgm:t>
        <a:bodyPr/>
        <a:lstStyle/>
        <a:p>
          <a:endParaRPr lang="ru-RU"/>
        </a:p>
      </dgm:t>
    </dgm:pt>
    <dgm:pt modelId="{D80F6551-4D99-44CA-8D8E-2DFE549543C5}" type="sibTrans" cxnId="{B0F24DF3-CE0C-4398-9341-82D5948142B2}">
      <dgm:prSet/>
      <dgm:spPr/>
      <dgm:t>
        <a:bodyPr/>
        <a:lstStyle/>
        <a:p>
          <a:endParaRPr lang="ru-RU"/>
        </a:p>
      </dgm:t>
    </dgm:pt>
    <dgm:pt modelId="{148C7452-4BAD-413A-97FB-082533CF3B89}">
      <dgm:prSet phldrT="[Текст]" custT="1"/>
      <dgm:spPr/>
      <dgm:t>
        <a:bodyPr/>
        <a:lstStyle/>
        <a:p>
          <a:r>
            <a:rPr lang="ru-RU" sz="1200" b="1" dirty="0" smtClean="0"/>
            <a:t>Составление протокола об административном правонарушении за неисполнение предписания  </a:t>
          </a:r>
          <a:endParaRPr lang="ru-RU" sz="1200" b="1" dirty="0"/>
        </a:p>
      </dgm:t>
    </dgm:pt>
    <dgm:pt modelId="{A0C8996C-2C2E-4DAC-BFA3-336D4A6CF030}" type="parTrans" cxnId="{4C15534E-EF07-4796-8DA2-5CE2F90032D2}">
      <dgm:prSet/>
      <dgm:spPr/>
      <dgm:t>
        <a:bodyPr/>
        <a:lstStyle/>
        <a:p>
          <a:endParaRPr lang="ru-RU"/>
        </a:p>
      </dgm:t>
    </dgm:pt>
    <dgm:pt modelId="{16FFDE78-0098-4034-A054-97696510A00C}" type="sibTrans" cxnId="{4C15534E-EF07-4796-8DA2-5CE2F90032D2}">
      <dgm:prSet/>
      <dgm:spPr/>
      <dgm:t>
        <a:bodyPr/>
        <a:lstStyle/>
        <a:p>
          <a:endParaRPr lang="ru-RU"/>
        </a:p>
      </dgm:t>
    </dgm:pt>
    <dgm:pt modelId="{9C2176BA-DB80-4BC9-9081-A1245E3255BF}">
      <dgm:prSet phldrT="[Текст]" custT="1"/>
      <dgm:spPr/>
      <dgm:t>
        <a:bodyPr/>
        <a:lstStyle/>
        <a:p>
          <a:r>
            <a:rPr lang="ru-RU" sz="1200" b="1" dirty="0" smtClean="0"/>
            <a:t>Направление материалов в суд для привлечения к административной ответственности</a:t>
          </a:r>
          <a:endParaRPr lang="ru-RU" sz="1200" b="1" dirty="0"/>
        </a:p>
      </dgm:t>
    </dgm:pt>
    <dgm:pt modelId="{6B20B942-9A2F-4243-ACB5-BE3BC9D708ED}" type="parTrans" cxnId="{FD206B2F-6295-46DC-ADB8-2031D81E7916}">
      <dgm:prSet/>
      <dgm:spPr/>
      <dgm:t>
        <a:bodyPr/>
        <a:lstStyle/>
        <a:p>
          <a:endParaRPr lang="ru-RU"/>
        </a:p>
      </dgm:t>
    </dgm:pt>
    <dgm:pt modelId="{8AAB4F05-801D-41B8-B001-8B2D8D0AC689}" type="sibTrans" cxnId="{FD206B2F-6295-46DC-ADB8-2031D81E7916}">
      <dgm:prSet/>
      <dgm:spPr/>
      <dgm:t>
        <a:bodyPr/>
        <a:lstStyle/>
        <a:p>
          <a:endParaRPr lang="ru-RU"/>
        </a:p>
      </dgm:t>
    </dgm:pt>
    <dgm:pt modelId="{E5D79C08-3F16-405B-B81C-AAD9EE245CB9}" type="pres">
      <dgm:prSet presAssocID="{54AA46A0-9817-42A3-BDE0-74DE33D07DF3}" presName="hierChild1" presStyleCnt="0">
        <dgm:presLayoutVars>
          <dgm:chPref val="1"/>
          <dgm:dir/>
          <dgm:animOne val="branch"/>
          <dgm:animLvl val="lvl"/>
          <dgm:resizeHandles/>
        </dgm:presLayoutVars>
      </dgm:prSet>
      <dgm:spPr/>
      <dgm:t>
        <a:bodyPr/>
        <a:lstStyle/>
        <a:p>
          <a:endParaRPr lang="ru-RU"/>
        </a:p>
      </dgm:t>
    </dgm:pt>
    <dgm:pt modelId="{44BAC473-0A87-44D9-B5C1-26564C888ED1}" type="pres">
      <dgm:prSet presAssocID="{24C233D1-C595-4296-B8E9-5B03E5B9BC03}" presName="hierRoot1" presStyleCnt="0"/>
      <dgm:spPr/>
    </dgm:pt>
    <dgm:pt modelId="{D2B51E12-1337-42EC-9DC8-2EBCEC8154C5}" type="pres">
      <dgm:prSet presAssocID="{24C233D1-C595-4296-B8E9-5B03E5B9BC03}" presName="composite" presStyleCnt="0"/>
      <dgm:spPr/>
    </dgm:pt>
    <dgm:pt modelId="{02BB62A0-566D-42DC-9A0F-3CE63BFE1D9B}" type="pres">
      <dgm:prSet presAssocID="{24C233D1-C595-4296-B8E9-5B03E5B9BC03}" presName="background" presStyleLbl="node0" presStyleIdx="0" presStyleCnt="1"/>
      <dgm:spPr/>
    </dgm:pt>
    <dgm:pt modelId="{5E1DFEBD-A62C-411B-A06C-8029CD9210F4}" type="pres">
      <dgm:prSet presAssocID="{24C233D1-C595-4296-B8E9-5B03E5B9BC03}" presName="text" presStyleLbl="fgAcc0" presStyleIdx="0" presStyleCnt="1" custScaleX="656825" custScaleY="93258" custLinFactNeighborX="-15066" custLinFactNeighborY="298">
        <dgm:presLayoutVars>
          <dgm:chPref val="3"/>
        </dgm:presLayoutVars>
      </dgm:prSet>
      <dgm:spPr/>
      <dgm:t>
        <a:bodyPr/>
        <a:lstStyle/>
        <a:p>
          <a:endParaRPr lang="ru-RU"/>
        </a:p>
      </dgm:t>
    </dgm:pt>
    <dgm:pt modelId="{2C8D626B-D11C-4159-B249-27C9D2DA6845}" type="pres">
      <dgm:prSet presAssocID="{24C233D1-C595-4296-B8E9-5B03E5B9BC03}" presName="hierChild2" presStyleCnt="0"/>
      <dgm:spPr/>
    </dgm:pt>
    <dgm:pt modelId="{1B5BE36B-DF10-4BF7-BE7D-B06BA8ABC8E6}" type="pres">
      <dgm:prSet presAssocID="{738A4D0B-6774-4C5E-95B0-C71290594A5F}" presName="Name10" presStyleLbl="parChTrans1D2" presStyleIdx="0" presStyleCnt="1"/>
      <dgm:spPr/>
      <dgm:t>
        <a:bodyPr/>
        <a:lstStyle/>
        <a:p>
          <a:endParaRPr lang="ru-RU"/>
        </a:p>
      </dgm:t>
    </dgm:pt>
    <dgm:pt modelId="{0401F618-90EE-4F44-8EB4-9CBCFC45A83D}" type="pres">
      <dgm:prSet presAssocID="{76297CB7-64C6-4696-A9F7-2C13FD608CDA}" presName="hierRoot2" presStyleCnt="0"/>
      <dgm:spPr/>
    </dgm:pt>
    <dgm:pt modelId="{0A5C927E-0076-469D-8841-322E3CEE143B}" type="pres">
      <dgm:prSet presAssocID="{76297CB7-64C6-4696-A9F7-2C13FD608CDA}" presName="composite2" presStyleCnt="0"/>
      <dgm:spPr/>
    </dgm:pt>
    <dgm:pt modelId="{ED7E3BEB-3EFD-4A8C-8C52-3F42B681DBE3}" type="pres">
      <dgm:prSet presAssocID="{76297CB7-64C6-4696-A9F7-2C13FD608CDA}" presName="background2" presStyleLbl="node2" presStyleIdx="0" presStyleCnt="1"/>
      <dgm:spPr/>
    </dgm:pt>
    <dgm:pt modelId="{1F2B0F59-B158-428D-860E-C09243C1C7BD}" type="pres">
      <dgm:prSet presAssocID="{76297CB7-64C6-4696-A9F7-2C13FD608CDA}" presName="text2" presStyleLbl="fgAcc2" presStyleIdx="0" presStyleCnt="1" custScaleX="663906" custScaleY="78656">
        <dgm:presLayoutVars>
          <dgm:chPref val="3"/>
        </dgm:presLayoutVars>
      </dgm:prSet>
      <dgm:spPr/>
      <dgm:t>
        <a:bodyPr/>
        <a:lstStyle/>
        <a:p>
          <a:endParaRPr lang="ru-RU"/>
        </a:p>
      </dgm:t>
    </dgm:pt>
    <dgm:pt modelId="{18C8BF28-1363-4F38-9D8C-F8C880F5EB6C}" type="pres">
      <dgm:prSet presAssocID="{76297CB7-64C6-4696-A9F7-2C13FD608CDA}" presName="hierChild3" presStyleCnt="0"/>
      <dgm:spPr/>
    </dgm:pt>
    <dgm:pt modelId="{FD989750-993B-4D64-A49B-FCE525B7D9BC}" type="pres">
      <dgm:prSet presAssocID="{76FB2C97-AFB1-4FA2-A55F-9E9D6BCE2DC2}" presName="Name17" presStyleLbl="parChTrans1D3" presStyleIdx="0" presStyleCnt="1"/>
      <dgm:spPr/>
      <dgm:t>
        <a:bodyPr/>
        <a:lstStyle/>
        <a:p>
          <a:endParaRPr lang="ru-RU"/>
        </a:p>
      </dgm:t>
    </dgm:pt>
    <dgm:pt modelId="{8B69FB02-762E-46B9-83B7-253183721DDD}" type="pres">
      <dgm:prSet presAssocID="{F7A4D260-4A7D-42B6-836F-DFF9E5956933}" presName="hierRoot3" presStyleCnt="0"/>
      <dgm:spPr/>
    </dgm:pt>
    <dgm:pt modelId="{0CCDA55F-9B4A-412B-9E58-6B0C91E9B963}" type="pres">
      <dgm:prSet presAssocID="{F7A4D260-4A7D-42B6-836F-DFF9E5956933}" presName="composite3" presStyleCnt="0"/>
      <dgm:spPr/>
    </dgm:pt>
    <dgm:pt modelId="{03E59B52-A61B-4D20-A72F-321D11236258}" type="pres">
      <dgm:prSet presAssocID="{F7A4D260-4A7D-42B6-836F-DFF9E5956933}" presName="background3" presStyleLbl="node3" presStyleIdx="0" presStyleCnt="1"/>
      <dgm:spPr/>
    </dgm:pt>
    <dgm:pt modelId="{5027CEAF-C196-43E9-9011-4ACAE58B367B}" type="pres">
      <dgm:prSet presAssocID="{F7A4D260-4A7D-42B6-836F-DFF9E5956933}" presName="text3" presStyleLbl="fgAcc3" presStyleIdx="0" presStyleCnt="1" custScaleX="466601" custScaleY="46502">
        <dgm:presLayoutVars>
          <dgm:chPref val="3"/>
        </dgm:presLayoutVars>
      </dgm:prSet>
      <dgm:spPr/>
      <dgm:t>
        <a:bodyPr/>
        <a:lstStyle/>
        <a:p>
          <a:endParaRPr lang="ru-RU"/>
        </a:p>
      </dgm:t>
    </dgm:pt>
    <dgm:pt modelId="{EF2EB583-DE15-427A-A373-4E92AD009AED}" type="pres">
      <dgm:prSet presAssocID="{F7A4D260-4A7D-42B6-836F-DFF9E5956933}" presName="hierChild4" presStyleCnt="0"/>
      <dgm:spPr/>
    </dgm:pt>
    <dgm:pt modelId="{6BF1579C-559F-455E-9C29-8A172DB83ED0}" type="pres">
      <dgm:prSet presAssocID="{17834B85-FD06-4628-ACCF-01B0521909FE}" presName="Name23" presStyleLbl="parChTrans1D4" presStyleIdx="0" presStyleCnt="5"/>
      <dgm:spPr/>
      <dgm:t>
        <a:bodyPr/>
        <a:lstStyle/>
        <a:p>
          <a:endParaRPr lang="ru-RU"/>
        </a:p>
      </dgm:t>
    </dgm:pt>
    <dgm:pt modelId="{47704947-C124-442E-BAC3-F308F1965953}" type="pres">
      <dgm:prSet presAssocID="{7FAEAD70-827C-4EA0-B08B-4F816A38CB73}" presName="hierRoot4" presStyleCnt="0"/>
      <dgm:spPr/>
    </dgm:pt>
    <dgm:pt modelId="{ADDDCC6B-08E6-4AC4-B3E2-3F54DEFB34C6}" type="pres">
      <dgm:prSet presAssocID="{7FAEAD70-827C-4EA0-B08B-4F816A38CB73}" presName="composite4" presStyleCnt="0"/>
      <dgm:spPr/>
    </dgm:pt>
    <dgm:pt modelId="{075974D0-E946-406C-A097-77D1680D31CD}" type="pres">
      <dgm:prSet presAssocID="{7FAEAD70-827C-4EA0-B08B-4F816A38CB73}" presName="background4" presStyleLbl="node4" presStyleIdx="0" presStyleCnt="5"/>
      <dgm:spPr/>
    </dgm:pt>
    <dgm:pt modelId="{FE0BE3A9-B829-4949-952B-B68FC2DA5847}" type="pres">
      <dgm:prSet presAssocID="{7FAEAD70-827C-4EA0-B08B-4F816A38CB73}" presName="text4" presStyleLbl="fgAcc4" presStyleIdx="0" presStyleCnt="5" custScaleX="209728" custLinFactX="-65978" custLinFactNeighborX="-100000" custLinFactNeighborY="-676">
        <dgm:presLayoutVars>
          <dgm:chPref val="3"/>
        </dgm:presLayoutVars>
      </dgm:prSet>
      <dgm:spPr/>
      <dgm:t>
        <a:bodyPr/>
        <a:lstStyle/>
        <a:p>
          <a:endParaRPr lang="ru-RU"/>
        </a:p>
      </dgm:t>
    </dgm:pt>
    <dgm:pt modelId="{11E9EB66-FFF2-4D67-8193-6000313BCD8F}" type="pres">
      <dgm:prSet presAssocID="{7FAEAD70-827C-4EA0-B08B-4F816A38CB73}" presName="hierChild5" presStyleCnt="0"/>
      <dgm:spPr/>
    </dgm:pt>
    <dgm:pt modelId="{4D8C0EB6-A6FE-4AD4-B171-720382FACD97}" type="pres">
      <dgm:prSet presAssocID="{6A192938-306B-4FCC-9E85-2B06157920F9}" presName="Name23" presStyleLbl="parChTrans1D4" presStyleIdx="1" presStyleCnt="5"/>
      <dgm:spPr/>
      <dgm:t>
        <a:bodyPr/>
        <a:lstStyle/>
        <a:p>
          <a:endParaRPr lang="ru-RU"/>
        </a:p>
      </dgm:t>
    </dgm:pt>
    <dgm:pt modelId="{A0E71869-56BA-487D-B9C5-622C4F96B077}" type="pres">
      <dgm:prSet presAssocID="{649F75C7-A1F0-47EA-87A2-29107CBDC5FD}" presName="hierRoot4" presStyleCnt="0"/>
      <dgm:spPr/>
    </dgm:pt>
    <dgm:pt modelId="{0A62CE8E-0FD8-47B2-846B-CCE71E1EB0C3}" type="pres">
      <dgm:prSet presAssocID="{649F75C7-A1F0-47EA-87A2-29107CBDC5FD}" presName="composite4" presStyleCnt="0"/>
      <dgm:spPr/>
    </dgm:pt>
    <dgm:pt modelId="{0C436892-948A-4850-A7A4-81ADA9DC7200}" type="pres">
      <dgm:prSet presAssocID="{649F75C7-A1F0-47EA-87A2-29107CBDC5FD}" presName="background4" presStyleLbl="node4" presStyleIdx="1" presStyleCnt="5"/>
      <dgm:spPr/>
    </dgm:pt>
    <dgm:pt modelId="{C0C30D67-AE82-4414-A7FA-2076271DED83}" type="pres">
      <dgm:prSet presAssocID="{649F75C7-A1F0-47EA-87A2-29107CBDC5FD}" presName="text4" presStyleLbl="fgAcc4" presStyleIdx="1" presStyleCnt="5" custScaleX="254667" custScaleY="103677" custLinFactNeighborX="89382" custLinFactNeighborY="-354">
        <dgm:presLayoutVars>
          <dgm:chPref val="3"/>
        </dgm:presLayoutVars>
      </dgm:prSet>
      <dgm:spPr/>
      <dgm:t>
        <a:bodyPr/>
        <a:lstStyle/>
        <a:p>
          <a:endParaRPr lang="ru-RU"/>
        </a:p>
      </dgm:t>
    </dgm:pt>
    <dgm:pt modelId="{3681E03D-AE1A-4849-BE3D-6D77E239D85F}" type="pres">
      <dgm:prSet presAssocID="{649F75C7-A1F0-47EA-87A2-29107CBDC5FD}" presName="hierChild5" presStyleCnt="0"/>
      <dgm:spPr/>
    </dgm:pt>
    <dgm:pt modelId="{BF79C952-FFE5-433B-9525-A4D078E86669}" type="pres">
      <dgm:prSet presAssocID="{A0C8996C-2C2E-4DAC-BFA3-336D4A6CF030}" presName="Name23" presStyleLbl="parChTrans1D4" presStyleIdx="2" presStyleCnt="5"/>
      <dgm:spPr/>
      <dgm:t>
        <a:bodyPr/>
        <a:lstStyle/>
        <a:p>
          <a:endParaRPr lang="ru-RU"/>
        </a:p>
      </dgm:t>
    </dgm:pt>
    <dgm:pt modelId="{C4EDC594-AAE4-417A-9EAE-564EE3F9272B}" type="pres">
      <dgm:prSet presAssocID="{148C7452-4BAD-413A-97FB-082533CF3B89}" presName="hierRoot4" presStyleCnt="0"/>
      <dgm:spPr/>
    </dgm:pt>
    <dgm:pt modelId="{DF2C7EC6-5315-41A3-B379-B173712E611B}" type="pres">
      <dgm:prSet presAssocID="{148C7452-4BAD-413A-97FB-082533CF3B89}" presName="composite4" presStyleCnt="0"/>
      <dgm:spPr/>
    </dgm:pt>
    <dgm:pt modelId="{2803C272-BCC5-48B5-AD96-49A2B0D19593}" type="pres">
      <dgm:prSet presAssocID="{148C7452-4BAD-413A-97FB-082533CF3B89}" presName="background4" presStyleLbl="node4" presStyleIdx="2" presStyleCnt="5"/>
      <dgm:spPr/>
    </dgm:pt>
    <dgm:pt modelId="{91A0B1AF-E27D-44DC-8086-3FA5B9B3CA64}" type="pres">
      <dgm:prSet presAssocID="{148C7452-4BAD-413A-97FB-082533CF3B89}" presName="text4" presStyleLbl="fgAcc4" presStyleIdx="2" presStyleCnt="5" custScaleX="333114" custLinFactNeighborX="-88536" custLinFactNeighborY="16986">
        <dgm:presLayoutVars>
          <dgm:chPref val="3"/>
        </dgm:presLayoutVars>
      </dgm:prSet>
      <dgm:spPr/>
      <dgm:t>
        <a:bodyPr/>
        <a:lstStyle/>
        <a:p>
          <a:endParaRPr lang="ru-RU"/>
        </a:p>
      </dgm:t>
    </dgm:pt>
    <dgm:pt modelId="{E93FEDAA-FB93-493F-B56C-A46231740CF3}" type="pres">
      <dgm:prSet presAssocID="{148C7452-4BAD-413A-97FB-082533CF3B89}" presName="hierChild5" presStyleCnt="0"/>
      <dgm:spPr/>
    </dgm:pt>
    <dgm:pt modelId="{1439127F-E05A-49AA-8C21-FDB5DB6A13A7}" type="pres">
      <dgm:prSet presAssocID="{6B20B942-9A2F-4243-ACB5-BE3BC9D708ED}" presName="Name23" presStyleLbl="parChTrans1D4" presStyleIdx="3" presStyleCnt="5"/>
      <dgm:spPr/>
      <dgm:t>
        <a:bodyPr/>
        <a:lstStyle/>
        <a:p>
          <a:endParaRPr lang="ru-RU"/>
        </a:p>
      </dgm:t>
    </dgm:pt>
    <dgm:pt modelId="{077FE00C-D850-44CF-8DF5-39F0603186AF}" type="pres">
      <dgm:prSet presAssocID="{9C2176BA-DB80-4BC9-9081-A1245E3255BF}" presName="hierRoot4" presStyleCnt="0"/>
      <dgm:spPr/>
    </dgm:pt>
    <dgm:pt modelId="{8AFC9B6C-7669-44D1-9FCF-5FE27795DDED}" type="pres">
      <dgm:prSet presAssocID="{9C2176BA-DB80-4BC9-9081-A1245E3255BF}" presName="composite4" presStyleCnt="0"/>
      <dgm:spPr/>
    </dgm:pt>
    <dgm:pt modelId="{CAF8EE5A-76AF-4428-9469-74DF15E6AAEB}" type="pres">
      <dgm:prSet presAssocID="{9C2176BA-DB80-4BC9-9081-A1245E3255BF}" presName="background4" presStyleLbl="node4" presStyleIdx="3" presStyleCnt="5"/>
      <dgm:spPr/>
    </dgm:pt>
    <dgm:pt modelId="{4626C235-7D08-43EE-A94C-0EF1F304FBCB}" type="pres">
      <dgm:prSet presAssocID="{9C2176BA-DB80-4BC9-9081-A1245E3255BF}" presName="text4" presStyleLbl="fgAcc4" presStyleIdx="3" presStyleCnt="5" custScaleX="301765" custLinFactNeighborX="-12252" custLinFactNeighborY="17799">
        <dgm:presLayoutVars>
          <dgm:chPref val="3"/>
        </dgm:presLayoutVars>
      </dgm:prSet>
      <dgm:spPr/>
      <dgm:t>
        <a:bodyPr/>
        <a:lstStyle/>
        <a:p>
          <a:endParaRPr lang="ru-RU"/>
        </a:p>
      </dgm:t>
    </dgm:pt>
    <dgm:pt modelId="{254ED7CE-7D0B-4046-9975-B9A13BAF1EA7}" type="pres">
      <dgm:prSet presAssocID="{9C2176BA-DB80-4BC9-9081-A1245E3255BF}" presName="hierChild5" presStyleCnt="0"/>
      <dgm:spPr/>
    </dgm:pt>
    <dgm:pt modelId="{646EE32E-CE43-4579-90BC-D827B00CCAC1}" type="pres">
      <dgm:prSet presAssocID="{D0263010-1C53-430D-836B-C3BB21D90FE3}" presName="Name23" presStyleLbl="parChTrans1D4" presStyleIdx="4" presStyleCnt="5"/>
      <dgm:spPr/>
      <dgm:t>
        <a:bodyPr/>
        <a:lstStyle/>
        <a:p>
          <a:endParaRPr lang="ru-RU"/>
        </a:p>
      </dgm:t>
    </dgm:pt>
    <dgm:pt modelId="{1D78C51C-0CA5-4A9F-AF28-C5BB42A4BFD7}" type="pres">
      <dgm:prSet presAssocID="{8618AFE6-A31A-44BD-A2DD-ACB3F374E1A1}" presName="hierRoot4" presStyleCnt="0"/>
      <dgm:spPr/>
    </dgm:pt>
    <dgm:pt modelId="{B474656D-2384-4587-A691-F4B01A1991F9}" type="pres">
      <dgm:prSet presAssocID="{8618AFE6-A31A-44BD-A2DD-ACB3F374E1A1}" presName="composite4" presStyleCnt="0"/>
      <dgm:spPr/>
    </dgm:pt>
    <dgm:pt modelId="{102EA361-9736-415B-93CF-BAD142E9A21A}" type="pres">
      <dgm:prSet presAssocID="{8618AFE6-A31A-44BD-A2DD-ACB3F374E1A1}" presName="background4" presStyleLbl="node4" presStyleIdx="4" presStyleCnt="5"/>
      <dgm:spPr/>
    </dgm:pt>
    <dgm:pt modelId="{281A857B-DA28-453D-BE09-4482857F3322}" type="pres">
      <dgm:prSet presAssocID="{8618AFE6-A31A-44BD-A2DD-ACB3F374E1A1}" presName="text4" presStyleLbl="fgAcc4" presStyleIdx="4" presStyleCnt="5" custScaleX="220482" custLinFactNeighborX="309" custLinFactNeighborY="17799">
        <dgm:presLayoutVars>
          <dgm:chPref val="3"/>
        </dgm:presLayoutVars>
      </dgm:prSet>
      <dgm:spPr/>
      <dgm:t>
        <a:bodyPr/>
        <a:lstStyle/>
        <a:p>
          <a:endParaRPr lang="ru-RU"/>
        </a:p>
      </dgm:t>
    </dgm:pt>
    <dgm:pt modelId="{8AC0D5C5-97BC-459E-B1A4-CFC2EFD02408}" type="pres">
      <dgm:prSet presAssocID="{8618AFE6-A31A-44BD-A2DD-ACB3F374E1A1}" presName="hierChild5" presStyleCnt="0"/>
      <dgm:spPr/>
    </dgm:pt>
  </dgm:ptLst>
  <dgm:cxnLst>
    <dgm:cxn modelId="{FD206B2F-6295-46DC-ADB8-2031D81E7916}" srcId="{649F75C7-A1F0-47EA-87A2-29107CBDC5FD}" destId="{9C2176BA-DB80-4BC9-9081-A1245E3255BF}" srcOrd="1" destOrd="0" parTransId="{6B20B942-9A2F-4243-ACB5-BE3BC9D708ED}" sibTransId="{8AAB4F05-801D-41B8-B001-8B2D8D0AC689}"/>
    <dgm:cxn modelId="{3F582ACB-6156-404E-9EAE-AAB3F18C81AF}" srcId="{F7A4D260-4A7D-42B6-836F-DFF9E5956933}" destId="{7FAEAD70-827C-4EA0-B08B-4F816A38CB73}" srcOrd="0" destOrd="0" parTransId="{17834B85-FD06-4628-ACCF-01B0521909FE}" sibTransId="{8EA6EBA8-8A67-49D2-A0FE-4D6236B78DA1}"/>
    <dgm:cxn modelId="{CF6A0D9A-431F-4B17-9240-9ECC10F89FB7}" type="presOf" srcId="{8618AFE6-A31A-44BD-A2DD-ACB3F374E1A1}" destId="{281A857B-DA28-453D-BE09-4482857F3322}" srcOrd="0" destOrd="0" presId="urn:microsoft.com/office/officeart/2005/8/layout/hierarchy1"/>
    <dgm:cxn modelId="{C51F6A40-6C51-42F4-9090-AA9462ED03ED}" type="presOf" srcId="{76FB2C97-AFB1-4FA2-A55F-9E9D6BCE2DC2}" destId="{FD989750-993B-4D64-A49B-FCE525B7D9BC}" srcOrd="0" destOrd="0" presId="urn:microsoft.com/office/officeart/2005/8/layout/hierarchy1"/>
    <dgm:cxn modelId="{B7FF898F-C56E-4AED-AC6D-14A4C607A538}" type="presOf" srcId="{7FAEAD70-827C-4EA0-B08B-4F816A38CB73}" destId="{FE0BE3A9-B829-4949-952B-B68FC2DA5847}" srcOrd="0" destOrd="0" presId="urn:microsoft.com/office/officeart/2005/8/layout/hierarchy1"/>
    <dgm:cxn modelId="{E95D3106-756D-43EE-BC59-ED8CFDE7288A}" type="presOf" srcId="{24C233D1-C595-4296-B8E9-5B03E5B9BC03}" destId="{5E1DFEBD-A62C-411B-A06C-8029CD9210F4}" srcOrd="0" destOrd="0" presId="urn:microsoft.com/office/officeart/2005/8/layout/hierarchy1"/>
    <dgm:cxn modelId="{A0492AA6-EC22-4ACB-A22A-8777FB22BB19}" type="presOf" srcId="{649F75C7-A1F0-47EA-87A2-29107CBDC5FD}" destId="{C0C30D67-AE82-4414-A7FA-2076271DED83}" srcOrd="0" destOrd="0" presId="urn:microsoft.com/office/officeart/2005/8/layout/hierarchy1"/>
    <dgm:cxn modelId="{302CF644-801A-448D-91C5-2D860E9DBB6A}" type="presOf" srcId="{9C2176BA-DB80-4BC9-9081-A1245E3255BF}" destId="{4626C235-7D08-43EE-A94C-0EF1F304FBCB}" srcOrd="0" destOrd="0" presId="urn:microsoft.com/office/officeart/2005/8/layout/hierarchy1"/>
    <dgm:cxn modelId="{1A00BE06-E054-4327-9157-9CE55B66243D}" type="presOf" srcId="{76297CB7-64C6-4696-A9F7-2C13FD608CDA}" destId="{1F2B0F59-B158-428D-860E-C09243C1C7BD}" srcOrd="0" destOrd="0" presId="urn:microsoft.com/office/officeart/2005/8/layout/hierarchy1"/>
    <dgm:cxn modelId="{B0F24DF3-CE0C-4398-9341-82D5948142B2}" srcId="{F7A4D260-4A7D-42B6-836F-DFF9E5956933}" destId="{649F75C7-A1F0-47EA-87A2-29107CBDC5FD}" srcOrd="1" destOrd="0" parTransId="{6A192938-306B-4FCC-9E85-2B06157920F9}" sibTransId="{D80F6551-4D99-44CA-8D8E-2DFE549543C5}"/>
    <dgm:cxn modelId="{A237A37D-004C-4D89-9FE7-1C39DAC55030}" type="presOf" srcId="{F7A4D260-4A7D-42B6-836F-DFF9E5956933}" destId="{5027CEAF-C196-43E9-9011-4ACAE58B367B}" srcOrd="0" destOrd="0" presId="urn:microsoft.com/office/officeart/2005/8/layout/hierarchy1"/>
    <dgm:cxn modelId="{685D7DA0-47E9-4DF5-96AF-72F883D0C3C2}" srcId="{649F75C7-A1F0-47EA-87A2-29107CBDC5FD}" destId="{8618AFE6-A31A-44BD-A2DD-ACB3F374E1A1}" srcOrd="2" destOrd="0" parTransId="{D0263010-1C53-430D-836B-C3BB21D90FE3}" sibTransId="{6E4A468E-0965-42E0-94A1-26A613136E8E}"/>
    <dgm:cxn modelId="{1C714A75-2CAE-43FA-AA80-2371EA35AA5C}" type="presOf" srcId="{A0C8996C-2C2E-4DAC-BFA3-336D4A6CF030}" destId="{BF79C952-FFE5-433B-9525-A4D078E86669}" srcOrd="0" destOrd="0" presId="urn:microsoft.com/office/officeart/2005/8/layout/hierarchy1"/>
    <dgm:cxn modelId="{FC9CE447-842F-4849-B138-FEF84459002D}" type="presOf" srcId="{54AA46A0-9817-42A3-BDE0-74DE33D07DF3}" destId="{E5D79C08-3F16-405B-B81C-AAD9EE245CB9}" srcOrd="0" destOrd="0" presId="urn:microsoft.com/office/officeart/2005/8/layout/hierarchy1"/>
    <dgm:cxn modelId="{A9ADA525-DB83-4F85-AAF3-0A055C74604E}" srcId="{54AA46A0-9817-42A3-BDE0-74DE33D07DF3}" destId="{24C233D1-C595-4296-B8E9-5B03E5B9BC03}" srcOrd="0" destOrd="0" parTransId="{73E64BEB-122C-49D4-888A-B66D62C08C6E}" sibTransId="{653F4C67-C9B4-4EAA-BD6D-423814FD3ED0}"/>
    <dgm:cxn modelId="{6C3A2D30-A41D-44E8-80B8-FA4740FE242E}" type="presOf" srcId="{148C7452-4BAD-413A-97FB-082533CF3B89}" destId="{91A0B1AF-E27D-44DC-8086-3FA5B9B3CA64}" srcOrd="0" destOrd="0" presId="urn:microsoft.com/office/officeart/2005/8/layout/hierarchy1"/>
    <dgm:cxn modelId="{342C804D-1AA4-4499-BA99-7D9AAEA05C72}" srcId="{24C233D1-C595-4296-B8E9-5B03E5B9BC03}" destId="{76297CB7-64C6-4696-A9F7-2C13FD608CDA}" srcOrd="0" destOrd="0" parTransId="{738A4D0B-6774-4C5E-95B0-C71290594A5F}" sibTransId="{D6D41458-03CE-4E3C-A117-6432E3661DE8}"/>
    <dgm:cxn modelId="{4C15534E-EF07-4796-8DA2-5CE2F90032D2}" srcId="{649F75C7-A1F0-47EA-87A2-29107CBDC5FD}" destId="{148C7452-4BAD-413A-97FB-082533CF3B89}" srcOrd="0" destOrd="0" parTransId="{A0C8996C-2C2E-4DAC-BFA3-336D4A6CF030}" sibTransId="{16FFDE78-0098-4034-A054-97696510A00C}"/>
    <dgm:cxn modelId="{36D97150-4099-4465-BCF7-FA88859D70A1}" type="presOf" srcId="{6A192938-306B-4FCC-9E85-2B06157920F9}" destId="{4D8C0EB6-A6FE-4AD4-B171-720382FACD97}" srcOrd="0" destOrd="0" presId="urn:microsoft.com/office/officeart/2005/8/layout/hierarchy1"/>
    <dgm:cxn modelId="{750B8947-E5A2-4972-A760-AD9374BA8712}" type="presOf" srcId="{D0263010-1C53-430D-836B-C3BB21D90FE3}" destId="{646EE32E-CE43-4579-90BC-D827B00CCAC1}" srcOrd="0" destOrd="0" presId="urn:microsoft.com/office/officeart/2005/8/layout/hierarchy1"/>
    <dgm:cxn modelId="{569FE6D5-E51F-463C-A7B7-70E0FCE256EC}" type="presOf" srcId="{738A4D0B-6774-4C5E-95B0-C71290594A5F}" destId="{1B5BE36B-DF10-4BF7-BE7D-B06BA8ABC8E6}" srcOrd="0" destOrd="0" presId="urn:microsoft.com/office/officeart/2005/8/layout/hierarchy1"/>
    <dgm:cxn modelId="{B045A29B-292E-4953-8BD9-718717FF497A}" type="presOf" srcId="{17834B85-FD06-4628-ACCF-01B0521909FE}" destId="{6BF1579C-559F-455E-9C29-8A172DB83ED0}" srcOrd="0" destOrd="0" presId="urn:microsoft.com/office/officeart/2005/8/layout/hierarchy1"/>
    <dgm:cxn modelId="{C9986413-51A0-428B-A028-3592587BB266}" srcId="{76297CB7-64C6-4696-A9F7-2C13FD608CDA}" destId="{F7A4D260-4A7D-42B6-836F-DFF9E5956933}" srcOrd="0" destOrd="0" parTransId="{76FB2C97-AFB1-4FA2-A55F-9E9D6BCE2DC2}" sibTransId="{41550D59-B30C-434E-B19D-6E51AC573CA9}"/>
    <dgm:cxn modelId="{91FC72E4-2873-4CC4-B1E4-F53C4E08B993}" type="presOf" srcId="{6B20B942-9A2F-4243-ACB5-BE3BC9D708ED}" destId="{1439127F-E05A-49AA-8C21-FDB5DB6A13A7}" srcOrd="0" destOrd="0" presId="urn:microsoft.com/office/officeart/2005/8/layout/hierarchy1"/>
    <dgm:cxn modelId="{F26E93DF-C00B-42D3-818E-ADF56050AFEB}" type="presParOf" srcId="{E5D79C08-3F16-405B-B81C-AAD9EE245CB9}" destId="{44BAC473-0A87-44D9-B5C1-26564C888ED1}" srcOrd="0" destOrd="0" presId="urn:microsoft.com/office/officeart/2005/8/layout/hierarchy1"/>
    <dgm:cxn modelId="{9690A6C7-A50F-43CE-8D58-BABFD338CB96}" type="presParOf" srcId="{44BAC473-0A87-44D9-B5C1-26564C888ED1}" destId="{D2B51E12-1337-42EC-9DC8-2EBCEC8154C5}" srcOrd="0" destOrd="0" presId="urn:microsoft.com/office/officeart/2005/8/layout/hierarchy1"/>
    <dgm:cxn modelId="{1B6B56CB-1554-40DC-99D3-AB21A214B830}" type="presParOf" srcId="{D2B51E12-1337-42EC-9DC8-2EBCEC8154C5}" destId="{02BB62A0-566D-42DC-9A0F-3CE63BFE1D9B}" srcOrd="0" destOrd="0" presId="urn:microsoft.com/office/officeart/2005/8/layout/hierarchy1"/>
    <dgm:cxn modelId="{4BCABE98-ED6D-4C7F-A276-EB6A0610CE46}" type="presParOf" srcId="{D2B51E12-1337-42EC-9DC8-2EBCEC8154C5}" destId="{5E1DFEBD-A62C-411B-A06C-8029CD9210F4}" srcOrd="1" destOrd="0" presId="urn:microsoft.com/office/officeart/2005/8/layout/hierarchy1"/>
    <dgm:cxn modelId="{35659538-5414-40FA-BEE1-293AFBA41A52}" type="presParOf" srcId="{44BAC473-0A87-44D9-B5C1-26564C888ED1}" destId="{2C8D626B-D11C-4159-B249-27C9D2DA6845}" srcOrd="1" destOrd="0" presId="urn:microsoft.com/office/officeart/2005/8/layout/hierarchy1"/>
    <dgm:cxn modelId="{DD34021A-1362-4FA8-95D4-30A913247B9F}" type="presParOf" srcId="{2C8D626B-D11C-4159-B249-27C9D2DA6845}" destId="{1B5BE36B-DF10-4BF7-BE7D-B06BA8ABC8E6}" srcOrd="0" destOrd="0" presId="urn:microsoft.com/office/officeart/2005/8/layout/hierarchy1"/>
    <dgm:cxn modelId="{E2BD15D6-A177-4986-9F8D-4291DCA9FB6B}" type="presParOf" srcId="{2C8D626B-D11C-4159-B249-27C9D2DA6845}" destId="{0401F618-90EE-4F44-8EB4-9CBCFC45A83D}" srcOrd="1" destOrd="0" presId="urn:microsoft.com/office/officeart/2005/8/layout/hierarchy1"/>
    <dgm:cxn modelId="{7E51BC39-E683-480C-9BBF-A89318E575E5}" type="presParOf" srcId="{0401F618-90EE-4F44-8EB4-9CBCFC45A83D}" destId="{0A5C927E-0076-469D-8841-322E3CEE143B}" srcOrd="0" destOrd="0" presId="urn:microsoft.com/office/officeart/2005/8/layout/hierarchy1"/>
    <dgm:cxn modelId="{4A5A22AF-1E7F-45BE-9746-99B4B1F2195F}" type="presParOf" srcId="{0A5C927E-0076-469D-8841-322E3CEE143B}" destId="{ED7E3BEB-3EFD-4A8C-8C52-3F42B681DBE3}" srcOrd="0" destOrd="0" presId="urn:microsoft.com/office/officeart/2005/8/layout/hierarchy1"/>
    <dgm:cxn modelId="{E2C7F9ED-EB2E-465A-B00A-9C76370119BF}" type="presParOf" srcId="{0A5C927E-0076-469D-8841-322E3CEE143B}" destId="{1F2B0F59-B158-428D-860E-C09243C1C7BD}" srcOrd="1" destOrd="0" presId="urn:microsoft.com/office/officeart/2005/8/layout/hierarchy1"/>
    <dgm:cxn modelId="{1EB618DC-951A-4E23-BEB4-DDBA14B39A76}" type="presParOf" srcId="{0401F618-90EE-4F44-8EB4-9CBCFC45A83D}" destId="{18C8BF28-1363-4F38-9D8C-F8C880F5EB6C}" srcOrd="1" destOrd="0" presId="urn:microsoft.com/office/officeart/2005/8/layout/hierarchy1"/>
    <dgm:cxn modelId="{F0BC64BB-EB9B-4D5B-B92E-75B341411D42}" type="presParOf" srcId="{18C8BF28-1363-4F38-9D8C-F8C880F5EB6C}" destId="{FD989750-993B-4D64-A49B-FCE525B7D9BC}" srcOrd="0" destOrd="0" presId="urn:microsoft.com/office/officeart/2005/8/layout/hierarchy1"/>
    <dgm:cxn modelId="{174D2D1D-2026-47B3-B139-B798C79D1CE2}" type="presParOf" srcId="{18C8BF28-1363-4F38-9D8C-F8C880F5EB6C}" destId="{8B69FB02-762E-46B9-83B7-253183721DDD}" srcOrd="1" destOrd="0" presId="urn:microsoft.com/office/officeart/2005/8/layout/hierarchy1"/>
    <dgm:cxn modelId="{9B17226A-75A2-492B-828F-84F01337A05F}" type="presParOf" srcId="{8B69FB02-762E-46B9-83B7-253183721DDD}" destId="{0CCDA55F-9B4A-412B-9E58-6B0C91E9B963}" srcOrd="0" destOrd="0" presId="urn:microsoft.com/office/officeart/2005/8/layout/hierarchy1"/>
    <dgm:cxn modelId="{F14F11DD-FC03-4A97-BDF7-2E90112771E4}" type="presParOf" srcId="{0CCDA55F-9B4A-412B-9E58-6B0C91E9B963}" destId="{03E59B52-A61B-4D20-A72F-321D11236258}" srcOrd="0" destOrd="0" presId="urn:microsoft.com/office/officeart/2005/8/layout/hierarchy1"/>
    <dgm:cxn modelId="{4B890675-0FB8-4443-88F3-50B5272D6ADC}" type="presParOf" srcId="{0CCDA55F-9B4A-412B-9E58-6B0C91E9B963}" destId="{5027CEAF-C196-43E9-9011-4ACAE58B367B}" srcOrd="1" destOrd="0" presId="urn:microsoft.com/office/officeart/2005/8/layout/hierarchy1"/>
    <dgm:cxn modelId="{B8EE6220-B702-482D-AD37-808F89EACE3E}" type="presParOf" srcId="{8B69FB02-762E-46B9-83B7-253183721DDD}" destId="{EF2EB583-DE15-427A-A373-4E92AD009AED}" srcOrd="1" destOrd="0" presId="urn:microsoft.com/office/officeart/2005/8/layout/hierarchy1"/>
    <dgm:cxn modelId="{EA183BBC-E00A-4D54-B333-76AD814B6B90}" type="presParOf" srcId="{EF2EB583-DE15-427A-A373-4E92AD009AED}" destId="{6BF1579C-559F-455E-9C29-8A172DB83ED0}" srcOrd="0" destOrd="0" presId="urn:microsoft.com/office/officeart/2005/8/layout/hierarchy1"/>
    <dgm:cxn modelId="{2489FF35-16A6-47CC-A53E-D22ABA1CA7B1}" type="presParOf" srcId="{EF2EB583-DE15-427A-A373-4E92AD009AED}" destId="{47704947-C124-442E-BAC3-F308F1965953}" srcOrd="1" destOrd="0" presId="urn:microsoft.com/office/officeart/2005/8/layout/hierarchy1"/>
    <dgm:cxn modelId="{269E85DD-11E2-4E5A-9905-74405F8AF95C}" type="presParOf" srcId="{47704947-C124-442E-BAC3-F308F1965953}" destId="{ADDDCC6B-08E6-4AC4-B3E2-3F54DEFB34C6}" srcOrd="0" destOrd="0" presId="urn:microsoft.com/office/officeart/2005/8/layout/hierarchy1"/>
    <dgm:cxn modelId="{A5A30183-F9F9-4797-BD4F-C75C32FE0C6F}" type="presParOf" srcId="{ADDDCC6B-08E6-4AC4-B3E2-3F54DEFB34C6}" destId="{075974D0-E946-406C-A097-77D1680D31CD}" srcOrd="0" destOrd="0" presId="urn:microsoft.com/office/officeart/2005/8/layout/hierarchy1"/>
    <dgm:cxn modelId="{60686956-F048-4DDE-96AB-97E649C30444}" type="presParOf" srcId="{ADDDCC6B-08E6-4AC4-B3E2-3F54DEFB34C6}" destId="{FE0BE3A9-B829-4949-952B-B68FC2DA5847}" srcOrd="1" destOrd="0" presId="urn:microsoft.com/office/officeart/2005/8/layout/hierarchy1"/>
    <dgm:cxn modelId="{0AF542BB-F429-45F9-A89F-18455B63A868}" type="presParOf" srcId="{47704947-C124-442E-BAC3-F308F1965953}" destId="{11E9EB66-FFF2-4D67-8193-6000313BCD8F}" srcOrd="1" destOrd="0" presId="urn:microsoft.com/office/officeart/2005/8/layout/hierarchy1"/>
    <dgm:cxn modelId="{FD0F5499-189F-45AD-B688-691556DFA4FB}" type="presParOf" srcId="{EF2EB583-DE15-427A-A373-4E92AD009AED}" destId="{4D8C0EB6-A6FE-4AD4-B171-720382FACD97}" srcOrd="2" destOrd="0" presId="urn:microsoft.com/office/officeart/2005/8/layout/hierarchy1"/>
    <dgm:cxn modelId="{20D84850-E723-4454-8197-D474306D9CC4}" type="presParOf" srcId="{EF2EB583-DE15-427A-A373-4E92AD009AED}" destId="{A0E71869-56BA-487D-B9C5-622C4F96B077}" srcOrd="3" destOrd="0" presId="urn:microsoft.com/office/officeart/2005/8/layout/hierarchy1"/>
    <dgm:cxn modelId="{083CB2B6-F6F4-4CD8-8CA2-21B37F40CC32}" type="presParOf" srcId="{A0E71869-56BA-487D-B9C5-622C4F96B077}" destId="{0A62CE8E-0FD8-47B2-846B-CCE71E1EB0C3}" srcOrd="0" destOrd="0" presId="urn:microsoft.com/office/officeart/2005/8/layout/hierarchy1"/>
    <dgm:cxn modelId="{30284845-197D-46CA-816E-A680A9398EB1}" type="presParOf" srcId="{0A62CE8E-0FD8-47B2-846B-CCE71E1EB0C3}" destId="{0C436892-948A-4850-A7A4-81ADA9DC7200}" srcOrd="0" destOrd="0" presId="urn:microsoft.com/office/officeart/2005/8/layout/hierarchy1"/>
    <dgm:cxn modelId="{985455ED-5221-45D8-8902-6FAC5ABE4D01}" type="presParOf" srcId="{0A62CE8E-0FD8-47B2-846B-CCE71E1EB0C3}" destId="{C0C30D67-AE82-4414-A7FA-2076271DED83}" srcOrd="1" destOrd="0" presId="urn:microsoft.com/office/officeart/2005/8/layout/hierarchy1"/>
    <dgm:cxn modelId="{1329AD27-F99D-4701-8FA7-01249D228C9C}" type="presParOf" srcId="{A0E71869-56BA-487D-B9C5-622C4F96B077}" destId="{3681E03D-AE1A-4849-BE3D-6D77E239D85F}" srcOrd="1" destOrd="0" presId="urn:microsoft.com/office/officeart/2005/8/layout/hierarchy1"/>
    <dgm:cxn modelId="{22DD5CA3-07CF-4616-B45F-AB9EBD6D0701}" type="presParOf" srcId="{3681E03D-AE1A-4849-BE3D-6D77E239D85F}" destId="{BF79C952-FFE5-433B-9525-A4D078E86669}" srcOrd="0" destOrd="0" presId="urn:microsoft.com/office/officeart/2005/8/layout/hierarchy1"/>
    <dgm:cxn modelId="{F18E89FC-62C0-4003-8FFB-22BD8576978F}" type="presParOf" srcId="{3681E03D-AE1A-4849-BE3D-6D77E239D85F}" destId="{C4EDC594-AAE4-417A-9EAE-564EE3F9272B}" srcOrd="1" destOrd="0" presId="urn:microsoft.com/office/officeart/2005/8/layout/hierarchy1"/>
    <dgm:cxn modelId="{A4C5C879-F5AB-4E76-B0DC-226F8EF3A214}" type="presParOf" srcId="{C4EDC594-AAE4-417A-9EAE-564EE3F9272B}" destId="{DF2C7EC6-5315-41A3-B379-B173712E611B}" srcOrd="0" destOrd="0" presId="urn:microsoft.com/office/officeart/2005/8/layout/hierarchy1"/>
    <dgm:cxn modelId="{BB907329-AC50-45F8-BB82-A7254F455EC8}" type="presParOf" srcId="{DF2C7EC6-5315-41A3-B379-B173712E611B}" destId="{2803C272-BCC5-48B5-AD96-49A2B0D19593}" srcOrd="0" destOrd="0" presId="urn:microsoft.com/office/officeart/2005/8/layout/hierarchy1"/>
    <dgm:cxn modelId="{4D30FEA9-A6E3-4103-ACFA-310E4877694A}" type="presParOf" srcId="{DF2C7EC6-5315-41A3-B379-B173712E611B}" destId="{91A0B1AF-E27D-44DC-8086-3FA5B9B3CA64}" srcOrd="1" destOrd="0" presId="urn:microsoft.com/office/officeart/2005/8/layout/hierarchy1"/>
    <dgm:cxn modelId="{F98D560B-DF7B-4997-9A4F-9D804DC54C9F}" type="presParOf" srcId="{C4EDC594-AAE4-417A-9EAE-564EE3F9272B}" destId="{E93FEDAA-FB93-493F-B56C-A46231740CF3}" srcOrd="1" destOrd="0" presId="urn:microsoft.com/office/officeart/2005/8/layout/hierarchy1"/>
    <dgm:cxn modelId="{D232E173-3053-4EC8-B2A9-27C07005BF18}" type="presParOf" srcId="{3681E03D-AE1A-4849-BE3D-6D77E239D85F}" destId="{1439127F-E05A-49AA-8C21-FDB5DB6A13A7}" srcOrd="2" destOrd="0" presId="urn:microsoft.com/office/officeart/2005/8/layout/hierarchy1"/>
    <dgm:cxn modelId="{57007916-9CA3-45AE-930E-98D2C423B553}" type="presParOf" srcId="{3681E03D-AE1A-4849-BE3D-6D77E239D85F}" destId="{077FE00C-D850-44CF-8DF5-39F0603186AF}" srcOrd="3" destOrd="0" presId="urn:microsoft.com/office/officeart/2005/8/layout/hierarchy1"/>
    <dgm:cxn modelId="{2B1BFA2B-006A-423D-9704-5CFBA8B4481F}" type="presParOf" srcId="{077FE00C-D850-44CF-8DF5-39F0603186AF}" destId="{8AFC9B6C-7669-44D1-9FCF-5FE27795DDED}" srcOrd="0" destOrd="0" presId="urn:microsoft.com/office/officeart/2005/8/layout/hierarchy1"/>
    <dgm:cxn modelId="{570377B7-7BD9-4291-93A0-1346CA12E07E}" type="presParOf" srcId="{8AFC9B6C-7669-44D1-9FCF-5FE27795DDED}" destId="{CAF8EE5A-76AF-4428-9469-74DF15E6AAEB}" srcOrd="0" destOrd="0" presId="urn:microsoft.com/office/officeart/2005/8/layout/hierarchy1"/>
    <dgm:cxn modelId="{753F93D4-B6DF-4F08-99C4-14BC3FDAC1ED}" type="presParOf" srcId="{8AFC9B6C-7669-44D1-9FCF-5FE27795DDED}" destId="{4626C235-7D08-43EE-A94C-0EF1F304FBCB}" srcOrd="1" destOrd="0" presId="urn:microsoft.com/office/officeart/2005/8/layout/hierarchy1"/>
    <dgm:cxn modelId="{56661A6F-1DD3-4EFF-AB58-1700CB53C20A}" type="presParOf" srcId="{077FE00C-D850-44CF-8DF5-39F0603186AF}" destId="{254ED7CE-7D0B-4046-9975-B9A13BAF1EA7}" srcOrd="1" destOrd="0" presId="urn:microsoft.com/office/officeart/2005/8/layout/hierarchy1"/>
    <dgm:cxn modelId="{D5116714-1F61-4DBB-ACB3-A8791552AA9E}" type="presParOf" srcId="{3681E03D-AE1A-4849-BE3D-6D77E239D85F}" destId="{646EE32E-CE43-4579-90BC-D827B00CCAC1}" srcOrd="4" destOrd="0" presId="urn:microsoft.com/office/officeart/2005/8/layout/hierarchy1"/>
    <dgm:cxn modelId="{72315FA2-C57B-4264-AB7B-21F6C2D94C46}" type="presParOf" srcId="{3681E03D-AE1A-4849-BE3D-6D77E239D85F}" destId="{1D78C51C-0CA5-4A9F-AF28-C5BB42A4BFD7}" srcOrd="5" destOrd="0" presId="urn:microsoft.com/office/officeart/2005/8/layout/hierarchy1"/>
    <dgm:cxn modelId="{2CC3D554-1F52-40E5-A92D-431CD3DCD404}" type="presParOf" srcId="{1D78C51C-0CA5-4A9F-AF28-C5BB42A4BFD7}" destId="{B474656D-2384-4587-A691-F4B01A1991F9}" srcOrd="0" destOrd="0" presId="urn:microsoft.com/office/officeart/2005/8/layout/hierarchy1"/>
    <dgm:cxn modelId="{303320C1-5D0C-41E6-BD2E-E21972289DA4}" type="presParOf" srcId="{B474656D-2384-4587-A691-F4B01A1991F9}" destId="{102EA361-9736-415B-93CF-BAD142E9A21A}" srcOrd="0" destOrd="0" presId="urn:microsoft.com/office/officeart/2005/8/layout/hierarchy1"/>
    <dgm:cxn modelId="{7CE6B883-47CF-4E30-8C16-C24CFF60CEB4}" type="presParOf" srcId="{B474656D-2384-4587-A691-F4B01A1991F9}" destId="{281A857B-DA28-453D-BE09-4482857F3322}" srcOrd="1" destOrd="0" presId="urn:microsoft.com/office/officeart/2005/8/layout/hierarchy1"/>
    <dgm:cxn modelId="{3E5B5B1C-313D-4D26-A638-76CD8C1E4BD7}" type="presParOf" srcId="{1D78C51C-0CA5-4A9F-AF28-C5BB42A4BFD7}" destId="{8AC0D5C5-97BC-459E-B1A4-CFC2EFD0240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AA46A0-9817-42A3-BDE0-74DE33D07DF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24C233D1-C595-4296-B8E9-5B03E5B9BC03}">
      <dgm:prSet phldrT="[Текст]" custT="1"/>
      <dgm:spPr/>
      <dgm:t>
        <a:bodyPr/>
        <a:lstStyle/>
        <a:p>
          <a:r>
            <a:rPr lang="ru-RU" sz="1400" dirty="0" smtClean="0"/>
            <a:t>Привлечение образовательной организации судом к административной ответственности</a:t>
          </a:r>
          <a:endParaRPr lang="ru-RU" sz="1400" dirty="0"/>
        </a:p>
      </dgm:t>
    </dgm:pt>
    <dgm:pt modelId="{73E64BEB-122C-49D4-888A-B66D62C08C6E}" type="parTrans" cxnId="{A9ADA525-DB83-4F85-AAF3-0A055C74604E}">
      <dgm:prSet/>
      <dgm:spPr/>
      <dgm:t>
        <a:bodyPr/>
        <a:lstStyle/>
        <a:p>
          <a:endParaRPr lang="ru-RU"/>
        </a:p>
      </dgm:t>
    </dgm:pt>
    <dgm:pt modelId="{653F4C67-C9B4-4EAA-BD6D-423814FD3ED0}" type="sibTrans" cxnId="{A9ADA525-DB83-4F85-AAF3-0A055C74604E}">
      <dgm:prSet/>
      <dgm:spPr/>
      <dgm:t>
        <a:bodyPr/>
        <a:lstStyle/>
        <a:p>
          <a:endParaRPr lang="ru-RU"/>
        </a:p>
      </dgm:t>
    </dgm:pt>
    <dgm:pt modelId="{76297CB7-64C6-4696-A9F7-2C13FD608CDA}">
      <dgm:prSet phldrT="[Текст]" custT="1"/>
      <dgm:spPr/>
      <dgm:t>
        <a:bodyPr/>
        <a:lstStyle/>
        <a:p>
          <a:r>
            <a:rPr lang="ru-RU" sz="1400" dirty="0" smtClean="0"/>
            <a:t>Выдача повторного предписания об устранении ранее выявленных нарушений требований законодательства в сфере образования</a:t>
          </a:r>
          <a:endParaRPr lang="ru-RU" sz="1400" dirty="0"/>
        </a:p>
      </dgm:t>
    </dgm:pt>
    <dgm:pt modelId="{738A4D0B-6774-4C5E-95B0-C71290594A5F}" type="parTrans" cxnId="{342C804D-1AA4-4499-BA99-7D9AAEA05C72}">
      <dgm:prSet/>
      <dgm:spPr/>
      <dgm:t>
        <a:bodyPr/>
        <a:lstStyle/>
        <a:p>
          <a:endParaRPr lang="ru-RU"/>
        </a:p>
      </dgm:t>
    </dgm:pt>
    <dgm:pt modelId="{D6D41458-03CE-4E3C-A117-6432E3661DE8}" type="sibTrans" cxnId="{342C804D-1AA4-4499-BA99-7D9AAEA05C72}">
      <dgm:prSet/>
      <dgm:spPr/>
      <dgm:t>
        <a:bodyPr/>
        <a:lstStyle/>
        <a:p>
          <a:endParaRPr lang="ru-RU"/>
        </a:p>
      </dgm:t>
    </dgm:pt>
    <dgm:pt modelId="{F7A4D260-4A7D-42B6-836F-DFF9E5956933}">
      <dgm:prSet phldrT="[Текст]" custT="1"/>
      <dgm:spPr/>
      <dgm:t>
        <a:bodyPr/>
        <a:lstStyle/>
        <a:p>
          <a:pPr>
            <a:spcAft>
              <a:spcPts val="0"/>
            </a:spcAft>
          </a:pPr>
          <a:r>
            <a:rPr lang="ru-RU" sz="1400" b="1" dirty="0" smtClean="0"/>
            <a:t>Предписание не исполнено </a:t>
          </a:r>
        </a:p>
        <a:p>
          <a:pPr>
            <a:spcAft>
              <a:spcPts val="0"/>
            </a:spcAft>
          </a:pPr>
          <a:r>
            <a:rPr lang="ru-RU" sz="1400" dirty="0" smtClean="0"/>
            <a:t>Лишение образовательной организации лицензии</a:t>
          </a:r>
          <a:endParaRPr lang="ru-RU" sz="1400" dirty="0"/>
        </a:p>
      </dgm:t>
    </dgm:pt>
    <dgm:pt modelId="{41550D59-B30C-434E-B19D-6E51AC573CA9}" type="sibTrans" cxnId="{C9986413-51A0-428B-A028-3592587BB266}">
      <dgm:prSet/>
      <dgm:spPr/>
      <dgm:t>
        <a:bodyPr/>
        <a:lstStyle/>
        <a:p>
          <a:endParaRPr lang="ru-RU"/>
        </a:p>
      </dgm:t>
    </dgm:pt>
    <dgm:pt modelId="{76FB2C97-AFB1-4FA2-A55F-9E9D6BCE2DC2}" type="parTrans" cxnId="{C9986413-51A0-428B-A028-3592587BB266}">
      <dgm:prSet/>
      <dgm:spPr/>
      <dgm:t>
        <a:bodyPr/>
        <a:lstStyle/>
        <a:p>
          <a:endParaRPr lang="ru-RU"/>
        </a:p>
      </dgm:t>
    </dgm:pt>
    <dgm:pt modelId="{3795AC88-638B-402C-9A61-09F76E9786E0}">
      <dgm:prSet phldrT="[Текст]" custT="1"/>
      <dgm:spPr/>
      <dgm:t>
        <a:bodyPr/>
        <a:lstStyle/>
        <a:p>
          <a:r>
            <a:rPr lang="ru-RU" sz="1400" dirty="0" smtClean="0"/>
            <a:t>Приостановление действия лицензии (полностью или частично)</a:t>
          </a:r>
          <a:endParaRPr lang="ru-RU" sz="1400" dirty="0"/>
        </a:p>
      </dgm:t>
    </dgm:pt>
    <dgm:pt modelId="{3CA05E2D-DA1A-44FC-BEFF-16E2E1AE7941}" type="parTrans" cxnId="{EE6F8BE8-AC4E-4ECB-A824-824B64F06577}">
      <dgm:prSet/>
      <dgm:spPr/>
      <dgm:t>
        <a:bodyPr/>
        <a:lstStyle/>
        <a:p>
          <a:endParaRPr lang="ru-RU"/>
        </a:p>
      </dgm:t>
    </dgm:pt>
    <dgm:pt modelId="{CB4D492E-305F-491B-93C7-4F4E07038E2B}" type="sibTrans" cxnId="{EE6F8BE8-AC4E-4ECB-A824-824B64F06577}">
      <dgm:prSet/>
      <dgm:spPr/>
      <dgm:t>
        <a:bodyPr/>
        <a:lstStyle/>
        <a:p>
          <a:endParaRPr lang="ru-RU"/>
        </a:p>
      </dgm:t>
    </dgm:pt>
    <dgm:pt modelId="{3C231C07-66E5-48D5-B775-8350A26D78EB}">
      <dgm:prSet phldrT="[Текст]" custT="1"/>
      <dgm:spPr/>
      <dgm:t>
        <a:bodyPr/>
        <a:lstStyle/>
        <a:p>
          <a:r>
            <a:rPr lang="ru-RU" sz="1400" dirty="0" smtClean="0"/>
            <a:t>Исполнение предписания</a:t>
          </a:r>
          <a:endParaRPr lang="ru-RU" sz="1400" dirty="0"/>
        </a:p>
      </dgm:t>
    </dgm:pt>
    <dgm:pt modelId="{F3366BB1-EB5B-46C5-B992-F81FFD1603A6}" type="parTrans" cxnId="{D8DB4805-A869-4A7B-8102-390ED9D46F0F}">
      <dgm:prSet/>
      <dgm:spPr/>
      <dgm:t>
        <a:bodyPr/>
        <a:lstStyle/>
        <a:p>
          <a:endParaRPr lang="ru-RU"/>
        </a:p>
      </dgm:t>
    </dgm:pt>
    <dgm:pt modelId="{A5FFF2A9-8454-4B1D-A11C-48D210C65E07}" type="sibTrans" cxnId="{D8DB4805-A869-4A7B-8102-390ED9D46F0F}">
      <dgm:prSet/>
      <dgm:spPr/>
      <dgm:t>
        <a:bodyPr/>
        <a:lstStyle/>
        <a:p>
          <a:endParaRPr lang="ru-RU"/>
        </a:p>
      </dgm:t>
    </dgm:pt>
    <dgm:pt modelId="{2DAB99AE-EBCA-404F-BDB2-349A74C60266}">
      <dgm:prSet phldrT="[Текст]" custT="1"/>
      <dgm:spPr/>
      <dgm:t>
        <a:bodyPr/>
        <a:lstStyle/>
        <a:p>
          <a:pPr>
            <a:spcAft>
              <a:spcPts val="0"/>
            </a:spcAft>
          </a:pPr>
          <a:r>
            <a:rPr lang="ru-RU" sz="1400" b="1" dirty="0" smtClean="0"/>
            <a:t>Предписание исполнено</a:t>
          </a:r>
        </a:p>
        <a:p>
          <a:pPr>
            <a:spcAft>
              <a:spcPts val="0"/>
            </a:spcAft>
          </a:pPr>
          <a:r>
            <a:rPr lang="ru-RU" sz="1400" dirty="0" smtClean="0"/>
            <a:t>Возобновление действия лицензии и снятие запрета приема в образовательную организацию</a:t>
          </a:r>
          <a:endParaRPr lang="ru-RU" sz="1400" dirty="0"/>
        </a:p>
      </dgm:t>
    </dgm:pt>
    <dgm:pt modelId="{2DD1A62C-2A44-49C8-93A9-536F13BF8981}" type="parTrans" cxnId="{A2271CF4-180C-43C6-A49B-8A06C446B2CF}">
      <dgm:prSet/>
      <dgm:spPr/>
      <dgm:t>
        <a:bodyPr/>
        <a:lstStyle/>
        <a:p>
          <a:endParaRPr lang="ru-RU"/>
        </a:p>
      </dgm:t>
    </dgm:pt>
    <dgm:pt modelId="{E96BE24C-740E-478D-90A4-7C883FF399D0}" type="sibTrans" cxnId="{A2271CF4-180C-43C6-A49B-8A06C446B2CF}">
      <dgm:prSet/>
      <dgm:spPr/>
      <dgm:t>
        <a:bodyPr/>
        <a:lstStyle/>
        <a:p>
          <a:endParaRPr lang="ru-RU"/>
        </a:p>
      </dgm:t>
    </dgm:pt>
    <dgm:pt modelId="{E5D79C08-3F16-405B-B81C-AAD9EE245CB9}" type="pres">
      <dgm:prSet presAssocID="{54AA46A0-9817-42A3-BDE0-74DE33D07DF3}" presName="hierChild1" presStyleCnt="0">
        <dgm:presLayoutVars>
          <dgm:chPref val="1"/>
          <dgm:dir/>
          <dgm:animOne val="branch"/>
          <dgm:animLvl val="lvl"/>
          <dgm:resizeHandles/>
        </dgm:presLayoutVars>
      </dgm:prSet>
      <dgm:spPr/>
      <dgm:t>
        <a:bodyPr/>
        <a:lstStyle/>
        <a:p>
          <a:endParaRPr lang="ru-RU"/>
        </a:p>
      </dgm:t>
    </dgm:pt>
    <dgm:pt modelId="{44BAC473-0A87-44D9-B5C1-26564C888ED1}" type="pres">
      <dgm:prSet presAssocID="{24C233D1-C595-4296-B8E9-5B03E5B9BC03}" presName="hierRoot1" presStyleCnt="0"/>
      <dgm:spPr/>
    </dgm:pt>
    <dgm:pt modelId="{D2B51E12-1337-42EC-9DC8-2EBCEC8154C5}" type="pres">
      <dgm:prSet presAssocID="{24C233D1-C595-4296-B8E9-5B03E5B9BC03}" presName="composite" presStyleCnt="0"/>
      <dgm:spPr/>
    </dgm:pt>
    <dgm:pt modelId="{02BB62A0-566D-42DC-9A0F-3CE63BFE1D9B}" type="pres">
      <dgm:prSet presAssocID="{24C233D1-C595-4296-B8E9-5B03E5B9BC03}" presName="background" presStyleLbl="node0" presStyleIdx="0" presStyleCnt="1"/>
      <dgm:spPr/>
    </dgm:pt>
    <dgm:pt modelId="{5E1DFEBD-A62C-411B-A06C-8029CD9210F4}" type="pres">
      <dgm:prSet presAssocID="{24C233D1-C595-4296-B8E9-5B03E5B9BC03}" presName="text" presStyleLbl="fgAcc0" presStyleIdx="0" presStyleCnt="1" custScaleX="595081" custScaleY="64533">
        <dgm:presLayoutVars>
          <dgm:chPref val="3"/>
        </dgm:presLayoutVars>
      </dgm:prSet>
      <dgm:spPr/>
      <dgm:t>
        <a:bodyPr/>
        <a:lstStyle/>
        <a:p>
          <a:endParaRPr lang="ru-RU"/>
        </a:p>
      </dgm:t>
    </dgm:pt>
    <dgm:pt modelId="{2C8D626B-D11C-4159-B249-27C9D2DA6845}" type="pres">
      <dgm:prSet presAssocID="{24C233D1-C595-4296-B8E9-5B03E5B9BC03}" presName="hierChild2" presStyleCnt="0"/>
      <dgm:spPr/>
    </dgm:pt>
    <dgm:pt modelId="{1B5BE36B-DF10-4BF7-BE7D-B06BA8ABC8E6}" type="pres">
      <dgm:prSet presAssocID="{738A4D0B-6774-4C5E-95B0-C71290594A5F}" presName="Name10" presStyleLbl="parChTrans1D2" presStyleIdx="0" presStyleCnt="1"/>
      <dgm:spPr/>
      <dgm:t>
        <a:bodyPr/>
        <a:lstStyle/>
        <a:p>
          <a:endParaRPr lang="ru-RU"/>
        </a:p>
      </dgm:t>
    </dgm:pt>
    <dgm:pt modelId="{0401F618-90EE-4F44-8EB4-9CBCFC45A83D}" type="pres">
      <dgm:prSet presAssocID="{76297CB7-64C6-4696-A9F7-2C13FD608CDA}" presName="hierRoot2" presStyleCnt="0"/>
      <dgm:spPr/>
    </dgm:pt>
    <dgm:pt modelId="{0A5C927E-0076-469D-8841-322E3CEE143B}" type="pres">
      <dgm:prSet presAssocID="{76297CB7-64C6-4696-A9F7-2C13FD608CDA}" presName="composite2" presStyleCnt="0"/>
      <dgm:spPr/>
    </dgm:pt>
    <dgm:pt modelId="{ED7E3BEB-3EFD-4A8C-8C52-3F42B681DBE3}" type="pres">
      <dgm:prSet presAssocID="{76297CB7-64C6-4696-A9F7-2C13FD608CDA}" presName="background2" presStyleLbl="node2" presStyleIdx="0" presStyleCnt="1"/>
      <dgm:spPr/>
    </dgm:pt>
    <dgm:pt modelId="{1F2B0F59-B158-428D-860E-C09243C1C7BD}" type="pres">
      <dgm:prSet presAssocID="{76297CB7-64C6-4696-A9F7-2C13FD608CDA}" presName="text2" presStyleLbl="fgAcc2" presStyleIdx="0" presStyleCnt="1" custScaleX="595081" custScaleY="89420">
        <dgm:presLayoutVars>
          <dgm:chPref val="3"/>
        </dgm:presLayoutVars>
      </dgm:prSet>
      <dgm:spPr/>
      <dgm:t>
        <a:bodyPr/>
        <a:lstStyle/>
        <a:p>
          <a:endParaRPr lang="ru-RU"/>
        </a:p>
      </dgm:t>
    </dgm:pt>
    <dgm:pt modelId="{18C8BF28-1363-4F38-9D8C-F8C880F5EB6C}" type="pres">
      <dgm:prSet presAssocID="{76297CB7-64C6-4696-A9F7-2C13FD608CDA}" presName="hierChild3" presStyleCnt="0"/>
      <dgm:spPr/>
    </dgm:pt>
    <dgm:pt modelId="{A48F1422-9477-4314-8FF7-8901FBE5E3BA}" type="pres">
      <dgm:prSet presAssocID="{3CA05E2D-DA1A-44FC-BEFF-16E2E1AE7941}" presName="Name17" presStyleLbl="parChTrans1D3" presStyleIdx="0" presStyleCnt="1"/>
      <dgm:spPr/>
      <dgm:t>
        <a:bodyPr/>
        <a:lstStyle/>
        <a:p>
          <a:endParaRPr lang="ru-RU"/>
        </a:p>
      </dgm:t>
    </dgm:pt>
    <dgm:pt modelId="{38E666E0-5209-4F50-B7D3-995CBC6A4A21}" type="pres">
      <dgm:prSet presAssocID="{3795AC88-638B-402C-9A61-09F76E9786E0}" presName="hierRoot3" presStyleCnt="0"/>
      <dgm:spPr/>
    </dgm:pt>
    <dgm:pt modelId="{C6E6D542-FC30-4EE6-92A7-E47623CBC695}" type="pres">
      <dgm:prSet presAssocID="{3795AC88-638B-402C-9A61-09F76E9786E0}" presName="composite3" presStyleCnt="0"/>
      <dgm:spPr/>
    </dgm:pt>
    <dgm:pt modelId="{1CED6443-A7C3-44E6-AE80-71E6C030E632}" type="pres">
      <dgm:prSet presAssocID="{3795AC88-638B-402C-9A61-09F76E9786E0}" presName="background3" presStyleLbl="node3" presStyleIdx="0" presStyleCnt="1"/>
      <dgm:spPr/>
    </dgm:pt>
    <dgm:pt modelId="{4E5CABE9-EA88-42B5-A415-AD6DE9D98CF1}" type="pres">
      <dgm:prSet presAssocID="{3795AC88-638B-402C-9A61-09F76E9786E0}" presName="text3" presStyleLbl="fgAcc3" presStyleIdx="0" presStyleCnt="1" custScaleX="595081" custScaleY="59415">
        <dgm:presLayoutVars>
          <dgm:chPref val="3"/>
        </dgm:presLayoutVars>
      </dgm:prSet>
      <dgm:spPr/>
      <dgm:t>
        <a:bodyPr/>
        <a:lstStyle/>
        <a:p>
          <a:endParaRPr lang="ru-RU"/>
        </a:p>
      </dgm:t>
    </dgm:pt>
    <dgm:pt modelId="{60C7C6C7-3B83-4D91-A86D-792939B63960}" type="pres">
      <dgm:prSet presAssocID="{3795AC88-638B-402C-9A61-09F76E9786E0}" presName="hierChild4" presStyleCnt="0"/>
      <dgm:spPr/>
    </dgm:pt>
    <dgm:pt modelId="{F94D7DB1-746A-4FBF-9B24-F14D5606D3E4}" type="pres">
      <dgm:prSet presAssocID="{F3366BB1-EB5B-46C5-B992-F81FFD1603A6}" presName="Name23" presStyleLbl="parChTrans1D4" presStyleIdx="0" presStyleCnt="3"/>
      <dgm:spPr/>
      <dgm:t>
        <a:bodyPr/>
        <a:lstStyle/>
        <a:p>
          <a:endParaRPr lang="ru-RU"/>
        </a:p>
      </dgm:t>
    </dgm:pt>
    <dgm:pt modelId="{4DD48144-B25C-4E17-A3E6-7BA5D939DDAA}" type="pres">
      <dgm:prSet presAssocID="{3C231C07-66E5-48D5-B775-8350A26D78EB}" presName="hierRoot4" presStyleCnt="0"/>
      <dgm:spPr/>
    </dgm:pt>
    <dgm:pt modelId="{9DAF190D-0151-467C-93E9-713B92128656}" type="pres">
      <dgm:prSet presAssocID="{3C231C07-66E5-48D5-B775-8350A26D78EB}" presName="composite4" presStyleCnt="0"/>
      <dgm:spPr/>
    </dgm:pt>
    <dgm:pt modelId="{22EDFE74-20A2-4C09-BB84-516FE165ADD6}" type="pres">
      <dgm:prSet presAssocID="{3C231C07-66E5-48D5-B775-8350A26D78EB}" presName="background4" presStyleLbl="node4" presStyleIdx="0" presStyleCnt="3"/>
      <dgm:spPr/>
    </dgm:pt>
    <dgm:pt modelId="{1860790A-5C65-433D-A374-AEB13449219F}" type="pres">
      <dgm:prSet presAssocID="{3C231C07-66E5-48D5-B775-8350A26D78EB}" presName="text4" presStyleLbl="fgAcc4" presStyleIdx="0" presStyleCnt="3" custScaleX="278783" custScaleY="60656">
        <dgm:presLayoutVars>
          <dgm:chPref val="3"/>
        </dgm:presLayoutVars>
      </dgm:prSet>
      <dgm:spPr/>
      <dgm:t>
        <a:bodyPr/>
        <a:lstStyle/>
        <a:p>
          <a:endParaRPr lang="ru-RU"/>
        </a:p>
      </dgm:t>
    </dgm:pt>
    <dgm:pt modelId="{4064A016-BCE2-401B-98F5-7F16BD38CA9E}" type="pres">
      <dgm:prSet presAssocID="{3C231C07-66E5-48D5-B775-8350A26D78EB}" presName="hierChild5" presStyleCnt="0"/>
      <dgm:spPr/>
    </dgm:pt>
    <dgm:pt modelId="{7A39F092-CF2B-4CF5-B11E-3FF1760E893E}" type="pres">
      <dgm:prSet presAssocID="{2DD1A62C-2A44-49C8-93A9-536F13BF8981}" presName="Name23" presStyleLbl="parChTrans1D4" presStyleIdx="1" presStyleCnt="3"/>
      <dgm:spPr/>
      <dgm:t>
        <a:bodyPr/>
        <a:lstStyle/>
        <a:p>
          <a:endParaRPr lang="ru-RU"/>
        </a:p>
      </dgm:t>
    </dgm:pt>
    <dgm:pt modelId="{E4316FB6-B554-4D4B-9A20-165E214432C7}" type="pres">
      <dgm:prSet presAssocID="{2DAB99AE-EBCA-404F-BDB2-349A74C60266}" presName="hierRoot4" presStyleCnt="0"/>
      <dgm:spPr/>
    </dgm:pt>
    <dgm:pt modelId="{2CE72AE5-2EB1-4785-931E-5AE51CAF8E44}" type="pres">
      <dgm:prSet presAssocID="{2DAB99AE-EBCA-404F-BDB2-349A74C60266}" presName="composite4" presStyleCnt="0"/>
      <dgm:spPr/>
    </dgm:pt>
    <dgm:pt modelId="{616E6535-42C4-47B4-A6A7-69E17A4A215A}" type="pres">
      <dgm:prSet presAssocID="{2DAB99AE-EBCA-404F-BDB2-349A74C60266}" presName="background4" presStyleLbl="node4" presStyleIdx="1" presStyleCnt="3"/>
      <dgm:spPr/>
    </dgm:pt>
    <dgm:pt modelId="{3A44F11F-DF59-4806-A3B7-21AF492E6391}" type="pres">
      <dgm:prSet presAssocID="{2DAB99AE-EBCA-404F-BDB2-349A74C60266}" presName="text4" presStyleLbl="fgAcc4" presStyleIdx="1" presStyleCnt="3" custScaleX="342016">
        <dgm:presLayoutVars>
          <dgm:chPref val="3"/>
        </dgm:presLayoutVars>
      </dgm:prSet>
      <dgm:spPr/>
      <dgm:t>
        <a:bodyPr/>
        <a:lstStyle/>
        <a:p>
          <a:endParaRPr lang="ru-RU"/>
        </a:p>
      </dgm:t>
    </dgm:pt>
    <dgm:pt modelId="{5FCE3A52-C485-417B-BEEE-2A8363CD1671}" type="pres">
      <dgm:prSet presAssocID="{2DAB99AE-EBCA-404F-BDB2-349A74C60266}" presName="hierChild5" presStyleCnt="0"/>
      <dgm:spPr/>
    </dgm:pt>
    <dgm:pt modelId="{7A029EBA-9A97-44E8-8B32-910FEA0CAACD}" type="pres">
      <dgm:prSet presAssocID="{76FB2C97-AFB1-4FA2-A55F-9E9D6BCE2DC2}" presName="Name23" presStyleLbl="parChTrans1D4" presStyleIdx="2" presStyleCnt="3"/>
      <dgm:spPr/>
      <dgm:t>
        <a:bodyPr/>
        <a:lstStyle/>
        <a:p>
          <a:endParaRPr lang="ru-RU"/>
        </a:p>
      </dgm:t>
    </dgm:pt>
    <dgm:pt modelId="{036D2951-C19E-4EC0-9015-D302DE20295C}" type="pres">
      <dgm:prSet presAssocID="{F7A4D260-4A7D-42B6-836F-DFF9E5956933}" presName="hierRoot4" presStyleCnt="0"/>
      <dgm:spPr/>
    </dgm:pt>
    <dgm:pt modelId="{0C7584F0-431B-4E56-AB25-F2A20F13318A}" type="pres">
      <dgm:prSet presAssocID="{F7A4D260-4A7D-42B6-836F-DFF9E5956933}" presName="composite4" presStyleCnt="0"/>
      <dgm:spPr/>
    </dgm:pt>
    <dgm:pt modelId="{25F9C49D-B9D6-4F31-87EA-B5E7B52EE91F}" type="pres">
      <dgm:prSet presAssocID="{F7A4D260-4A7D-42B6-836F-DFF9E5956933}" presName="background4" presStyleLbl="node4" presStyleIdx="2" presStyleCnt="3"/>
      <dgm:spPr/>
    </dgm:pt>
    <dgm:pt modelId="{6A69EF78-3B5E-435A-9BCA-9BE9CAD3FCD9}" type="pres">
      <dgm:prSet presAssocID="{F7A4D260-4A7D-42B6-836F-DFF9E5956933}" presName="text4" presStyleLbl="fgAcc4" presStyleIdx="2" presStyleCnt="3" custScaleX="296291">
        <dgm:presLayoutVars>
          <dgm:chPref val="3"/>
        </dgm:presLayoutVars>
      </dgm:prSet>
      <dgm:spPr/>
      <dgm:t>
        <a:bodyPr/>
        <a:lstStyle/>
        <a:p>
          <a:endParaRPr lang="ru-RU"/>
        </a:p>
      </dgm:t>
    </dgm:pt>
    <dgm:pt modelId="{4C75A20B-5C9E-49C9-8603-73677044B028}" type="pres">
      <dgm:prSet presAssocID="{F7A4D260-4A7D-42B6-836F-DFF9E5956933}" presName="hierChild5" presStyleCnt="0"/>
      <dgm:spPr/>
    </dgm:pt>
  </dgm:ptLst>
  <dgm:cxnLst>
    <dgm:cxn modelId="{D19409BF-3246-4BAB-B734-FA3B6E2A39FE}" type="presOf" srcId="{738A4D0B-6774-4C5E-95B0-C71290594A5F}" destId="{1B5BE36B-DF10-4BF7-BE7D-B06BA8ABC8E6}" srcOrd="0" destOrd="0" presId="urn:microsoft.com/office/officeart/2005/8/layout/hierarchy1"/>
    <dgm:cxn modelId="{2DD0071E-741D-48B3-A3F9-DCAF16854837}" type="presOf" srcId="{F7A4D260-4A7D-42B6-836F-DFF9E5956933}" destId="{6A69EF78-3B5E-435A-9BCA-9BE9CAD3FCD9}" srcOrd="0" destOrd="0" presId="urn:microsoft.com/office/officeart/2005/8/layout/hierarchy1"/>
    <dgm:cxn modelId="{ABEFA260-C83D-4EB3-A3AA-C4E38935B680}" type="presOf" srcId="{76FB2C97-AFB1-4FA2-A55F-9E9D6BCE2DC2}" destId="{7A029EBA-9A97-44E8-8B32-910FEA0CAACD}" srcOrd="0" destOrd="0" presId="urn:microsoft.com/office/officeart/2005/8/layout/hierarchy1"/>
    <dgm:cxn modelId="{39CD245E-DC84-4352-A5F9-C6C6C2BDBFEB}" type="presOf" srcId="{3CA05E2D-DA1A-44FC-BEFF-16E2E1AE7941}" destId="{A48F1422-9477-4314-8FF7-8901FBE5E3BA}" srcOrd="0" destOrd="0" presId="urn:microsoft.com/office/officeart/2005/8/layout/hierarchy1"/>
    <dgm:cxn modelId="{710F8BA0-25EC-4E9A-9D54-7CF01A38B96E}" type="presOf" srcId="{24C233D1-C595-4296-B8E9-5B03E5B9BC03}" destId="{5E1DFEBD-A62C-411B-A06C-8029CD9210F4}" srcOrd="0" destOrd="0" presId="urn:microsoft.com/office/officeart/2005/8/layout/hierarchy1"/>
    <dgm:cxn modelId="{D8DB4805-A869-4A7B-8102-390ED9D46F0F}" srcId="{3795AC88-638B-402C-9A61-09F76E9786E0}" destId="{3C231C07-66E5-48D5-B775-8350A26D78EB}" srcOrd="0" destOrd="0" parTransId="{F3366BB1-EB5B-46C5-B992-F81FFD1603A6}" sibTransId="{A5FFF2A9-8454-4B1D-A11C-48D210C65E07}"/>
    <dgm:cxn modelId="{A2271CF4-180C-43C6-A49B-8A06C446B2CF}" srcId="{3C231C07-66E5-48D5-B775-8350A26D78EB}" destId="{2DAB99AE-EBCA-404F-BDB2-349A74C60266}" srcOrd="0" destOrd="0" parTransId="{2DD1A62C-2A44-49C8-93A9-536F13BF8981}" sibTransId="{E96BE24C-740E-478D-90A4-7C883FF399D0}"/>
    <dgm:cxn modelId="{C9986413-51A0-428B-A028-3592587BB266}" srcId="{3C231C07-66E5-48D5-B775-8350A26D78EB}" destId="{F7A4D260-4A7D-42B6-836F-DFF9E5956933}" srcOrd="1" destOrd="0" parTransId="{76FB2C97-AFB1-4FA2-A55F-9E9D6BCE2DC2}" sibTransId="{41550D59-B30C-434E-B19D-6E51AC573CA9}"/>
    <dgm:cxn modelId="{313B97FA-39B9-42F6-B23E-6AFF052D93F3}" type="presOf" srcId="{54AA46A0-9817-42A3-BDE0-74DE33D07DF3}" destId="{E5D79C08-3F16-405B-B81C-AAD9EE245CB9}" srcOrd="0" destOrd="0" presId="urn:microsoft.com/office/officeart/2005/8/layout/hierarchy1"/>
    <dgm:cxn modelId="{0F251853-77E4-4311-9DFA-963E83706624}" type="presOf" srcId="{76297CB7-64C6-4696-A9F7-2C13FD608CDA}" destId="{1F2B0F59-B158-428D-860E-C09243C1C7BD}" srcOrd="0" destOrd="0" presId="urn:microsoft.com/office/officeart/2005/8/layout/hierarchy1"/>
    <dgm:cxn modelId="{EE6F8BE8-AC4E-4ECB-A824-824B64F06577}" srcId="{76297CB7-64C6-4696-A9F7-2C13FD608CDA}" destId="{3795AC88-638B-402C-9A61-09F76E9786E0}" srcOrd="0" destOrd="0" parTransId="{3CA05E2D-DA1A-44FC-BEFF-16E2E1AE7941}" sibTransId="{CB4D492E-305F-491B-93C7-4F4E07038E2B}"/>
    <dgm:cxn modelId="{7BB956A6-5C84-4B0C-BCBD-ECE8EACE4B8B}" type="presOf" srcId="{3795AC88-638B-402C-9A61-09F76E9786E0}" destId="{4E5CABE9-EA88-42B5-A415-AD6DE9D98CF1}" srcOrd="0" destOrd="0" presId="urn:microsoft.com/office/officeart/2005/8/layout/hierarchy1"/>
    <dgm:cxn modelId="{5CE01E43-C036-480B-A151-FAB896391003}" type="presOf" srcId="{3C231C07-66E5-48D5-B775-8350A26D78EB}" destId="{1860790A-5C65-433D-A374-AEB13449219F}" srcOrd="0" destOrd="0" presId="urn:microsoft.com/office/officeart/2005/8/layout/hierarchy1"/>
    <dgm:cxn modelId="{A9ADA525-DB83-4F85-AAF3-0A055C74604E}" srcId="{54AA46A0-9817-42A3-BDE0-74DE33D07DF3}" destId="{24C233D1-C595-4296-B8E9-5B03E5B9BC03}" srcOrd="0" destOrd="0" parTransId="{73E64BEB-122C-49D4-888A-B66D62C08C6E}" sibTransId="{653F4C67-C9B4-4EAA-BD6D-423814FD3ED0}"/>
    <dgm:cxn modelId="{C9793ED8-D6DB-4D5A-B516-8523DCD4E18E}" type="presOf" srcId="{2DAB99AE-EBCA-404F-BDB2-349A74C60266}" destId="{3A44F11F-DF59-4806-A3B7-21AF492E6391}" srcOrd="0" destOrd="0" presId="urn:microsoft.com/office/officeart/2005/8/layout/hierarchy1"/>
    <dgm:cxn modelId="{BCCCF136-5FED-44D2-806F-9001568B93A4}" type="presOf" srcId="{F3366BB1-EB5B-46C5-B992-F81FFD1603A6}" destId="{F94D7DB1-746A-4FBF-9B24-F14D5606D3E4}" srcOrd="0" destOrd="0" presId="urn:microsoft.com/office/officeart/2005/8/layout/hierarchy1"/>
    <dgm:cxn modelId="{342C804D-1AA4-4499-BA99-7D9AAEA05C72}" srcId="{24C233D1-C595-4296-B8E9-5B03E5B9BC03}" destId="{76297CB7-64C6-4696-A9F7-2C13FD608CDA}" srcOrd="0" destOrd="0" parTransId="{738A4D0B-6774-4C5E-95B0-C71290594A5F}" sibTransId="{D6D41458-03CE-4E3C-A117-6432E3661DE8}"/>
    <dgm:cxn modelId="{3F27BAE4-F388-4687-BC38-EAD8B738F3C6}" type="presOf" srcId="{2DD1A62C-2A44-49C8-93A9-536F13BF8981}" destId="{7A39F092-CF2B-4CF5-B11E-3FF1760E893E}" srcOrd="0" destOrd="0" presId="urn:microsoft.com/office/officeart/2005/8/layout/hierarchy1"/>
    <dgm:cxn modelId="{309581EB-7013-417F-BD97-7716DA404736}" type="presParOf" srcId="{E5D79C08-3F16-405B-B81C-AAD9EE245CB9}" destId="{44BAC473-0A87-44D9-B5C1-26564C888ED1}" srcOrd="0" destOrd="0" presId="urn:microsoft.com/office/officeart/2005/8/layout/hierarchy1"/>
    <dgm:cxn modelId="{8867729A-3D6B-4220-804A-242BBF34E040}" type="presParOf" srcId="{44BAC473-0A87-44D9-B5C1-26564C888ED1}" destId="{D2B51E12-1337-42EC-9DC8-2EBCEC8154C5}" srcOrd="0" destOrd="0" presId="urn:microsoft.com/office/officeart/2005/8/layout/hierarchy1"/>
    <dgm:cxn modelId="{982620AC-6E63-43D8-80C7-43D882117CEA}" type="presParOf" srcId="{D2B51E12-1337-42EC-9DC8-2EBCEC8154C5}" destId="{02BB62A0-566D-42DC-9A0F-3CE63BFE1D9B}" srcOrd="0" destOrd="0" presId="urn:microsoft.com/office/officeart/2005/8/layout/hierarchy1"/>
    <dgm:cxn modelId="{A0AF33B8-1D93-42AA-BAF3-1BD29B334EF3}" type="presParOf" srcId="{D2B51E12-1337-42EC-9DC8-2EBCEC8154C5}" destId="{5E1DFEBD-A62C-411B-A06C-8029CD9210F4}" srcOrd="1" destOrd="0" presId="urn:microsoft.com/office/officeart/2005/8/layout/hierarchy1"/>
    <dgm:cxn modelId="{AED87174-5E08-4EB4-AF5C-4DD348182C63}" type="presParOf" srcId="{44BAC473-0A87-44D9-B5C1-26564C888ED1}" destId="{2C8D626B-D11C-4159-B249-27C9D2DA6845}" srcOrd="1" destOrd="0" presId="urn:microsoft.com/office/officeart/2005/8/layout/hierarchy1"/>
    <dgm:cxn modelId="{BE76F2FC-D04C-4A01-9AC6-C373F2104B2D}" type="presParOf" srcId="{2C8D626B-D11C-4159-B249-27C9D2DA6845}" destId="{1B5BE36B-DF10-4BF7-BE7D-B06BA8ABC8E6}" srcOrd="0" destOrd="0" presId="urn:microsoft.com/office/officeart/2005/8/layout/hierarchy1"/>
    <dgm:cxn modelId="{1CB72FB8-2FB6-4BB5-84A6-3E5FBC7933E4}" type="presParOf" srcId="{2C8D626B-D11C-4159-B249-27C9D2DA6845}" destId="{0401F618-90EE-4F44-8EB4-9CBCFC45A83D}" srcOrd="1" destOrd="0" presId="urn:microsoft.com/office/officeart/2005/8/layout/hierarchy1"/>
    <dgm:cxn modelId="{94F603CF-2F6E-46F3-8B48-0028D3184510}" type="presParOf" srcId="{0401F618-90EE-4F44-8EB4-9CBCFC45A83D}" destId="{0A5C927E-0076-469D-8841-322E3CEE143B}" srcOrd="0" destOrd="0" presId="urn:microsoft.com/office/officeart/2005/8/layout/hierarchy1"/>
    <dgm:cxn modelId="{354997D5-7F46-4E5D-8FE9-B8FB1020FDA4}" type="presParOf" srcId="{0A5C927E-0076-469D-8841-322E3CEE143B}" destId="{ED7E3BEB-3EFD-4A8C-8C52-3F42B681DBE3}" srcOrd="0" destOrd="0" presId="urn:microsoft.com/office/officeart/2005/8/layout/hierarchy1"/>
    <dgm:cxn modelId="{EDEBC491-40DF-44F7-B6AD-A0A6AB24562B}" type="presParOf" srcId="{0A5C927E-0076-469D-8841-322E3CEE143B}" destId="{1F2B0F59-B158-428D-860E-C09243C1C7BD}" srcOrd="1" destOrd="0" presId="urn:microsoft.com/office/officeart/2005/8/layout/hierarchy1"/>
    <dgm:cxn modelId="{DB1B7C2E-2A8B-4714-ADE8-5B37A8B50879}" type="presParOf" srcId="{0401F618-90EE-4F44-8EB4-9CBCFC45A83D}" destId="{18C8BF28-1363-4F38-9D8C-F8C880F5EB6C}" srcOrd="1" destOrd="0" presId="urn:microsoft.com/office/officeart/2005/8/layout/hierarchy1"/>
    <dgm:cxn modelId="{1AD097E8-55AC-463A-8BC6-1A646DEA4B3E}" type="presParOf" srcId="{18C8BF28-1363-4F38-9D8C-F8C880F5EB6C}" destId="{A48F1422-9477-4314-8FF7-8901FBE5E3BA}" srcOrd="0" destOrd="0" presId="urn:microsoft.com/office/officeart/2005/8/layout/hierarchy1"/>
    <dgm:cxn modelId="{76A3E6DC-B545-422C-9853-2873FA905243}" type="presParOf" srcId="{18C8BF28-1363-4F38-9D8C-F8C880F5EB6C}" destId="{38E666E0-5209-4F50-B7D3-995CBC6A4A21}" srcOrd="1" destOrd="0" presId="urn:microsoft.com/office/officeart/2005/8/layout/hierarchy1"/>
    <dgm:cxn modelId="{9273E22E-D91A-40F4-83F8-985F0BFB79A8}" type="presParOf" srcId="{38E666E0-5209-4F50-B7D3-995CBC6A4A21}" destId="{C6E6D542-FC30-4EE6-92A7-E47623CBC695}" srcOrd="0" destOrd="0" presId="urn:microsoft.com/office/officeart/2005/8/layout/hierarchy1"/>
    <dgm:cxn modelId="{2D34DAF8-4831-4F41-B0E5-8641D17ED9FA}" type="presParOf" srcId="{C6E6D542-FC30-4EE6-92A7-E47623CBC695}" destId="{1CED6443-A7C3-44E6-AE80-71E6C030E632}" srcOrd="0" destOrd="0" presId="urn:microsoft.com/office/officeart/2005/8/layout/hierarchy1"/>
    <dgm:cxn modelId="{EDC925F0-6292-4BC9-9D10-DEFFACF92483}" type="presParOf" srcId="{C6E6D542-FC30-4EE6-92A7-E47623CBC695}" destId="{4E5CABE9-EA88-42B5-A415-AD6DE9D98CF1}" srcOrd="1" destOrd="0" presId="urn:microsoft.com/office/officeart/2005/8/layout/hierarchy1"/>
    <dgm:cxn modelId="{B9E8A872-7C44-41BB-A9D7-D1199A91D287}" type="presParOf" srcId="{38E666E0-5209-4F50-B7D3-995CBC6A4A21}" destId="{60C7C6C7-3B83-4D91-A86D-792939B63960}" srcOrd="1" destOrd="0" presId="urn:microsoft.com/office/officeart/2005/8/layout/hierarchy1"/>
    <dgm:cxn modelId="{66C34AE7-1688-4798-ABE9-D60E532BAB23}" type="presParOf" srcId="{60C7C6C7-3B83-4D91-A86D-792939B63960}" destId="{F94D7DB1-746A-4FBF-9B24-F14D5606D3E4}" srcOrd="0" destOrd="0" presId="urn:microsoft.com/office/officeart/2005/8/layout/hierarchy1"/>
    <dgm:cxn modelId="{F799C9A5-9D73-4A1F-A9E3-3D9FAE29E09F}" type="presParOf" srcId="{60C7C6C7-3B83-4D91-A86D-792939B63960}" destId="{4DD48144-B25C-4E17-A3E6-7BA5D939DDAA}" srcOrd="1" destOrd="0" presId="urn:microsoft.com/office/officeart/2005/8/layout/hierarchy1"/>
    <dgm:cxn modelId="{F0B18B89-FDD8-482A-8074-9D085A840A4F}" type="presParOf" srcId="{4DD48144-B25C-4E17-A3E6-7BA5D939DDAA}" destId="{9DAF190D-0151-467C-93E9-713B92128656}" srcOrd="0" destOrd="0" presId="urn:microsoft.com/office/officeart/2005/8/layout/hierarchy1"/>
    <dgm:cxn modelId="{EE45C133-A428-4C58-AE8A-BAD3AD2CC4FB}" type="presParOf" srcId="{9DAF190D-0151-467C-93E9-713B92128656}" destId="{22EDFE74-20A2-4C09-BB84-516FE165ADD6}" srcOrd="0" destOrd="0" presId="urn:microsoft.com/office/officeart/2005/8/layout/hierarchy1"/>
    <dgm:cxn modelId="{440817A9-BEB0-4C2A-8F62-87B4AE77BD56}" type="presParOf" srcId="{9DAF190D-0151-467C-93E9-713B92128656}" destId="{1860790A-5C65-433D-A374-AEB13449219F}" srcOrd="1" destOrd="0" presId="urn:microsoft.com/office/officeart/2005/8/layout/hierarchy1"/>
    <dgm:cxn modelId="{9986E5DA-7C53-44AE-B716-AF1A4D01C283}" type="presParOf" srcId="{4DD48144-B25C-4E17-A3E6-7BA5D939DDAA}" destId="{4064A016-BCE2-401B-98F5-7F16BD38CA9E}" srcOrd="1" destOrd="0" presId="urn:microsoft.com/office/officeart/2005/8/layout/hierarchy1"/>
    <dgm:cxn modelId="{C96C6D29-BD60-4EA4-B4C7-CEF5BD524C6B}" type="presParOf" srcId="{4064A016-BCE2-401B-98F5-7F16BD38CA9E}" destId="{7A39F092-CF2B-4CF5-B11E-3FF1760E893E}" srcOrd="0" destOrd="0" presId="urn:microsoft.com/office/officeart/2005/8/layout/hierarchy1"/>
    <dgm:cxn modelId="{16857571-B533-4126-849C-29D3F8288D56}" type="presParOf" srcId="{4064A016-BCE2-401B-98F5-7F16BD38CA9E}" destId="{E4316FB6-B554-4D4B-9A20-165E214432C7}" srcOrd="1" destOrd="0" presId="urn:microsoft.com/office/officeart/2005/8/layout/hierarchy1"/>
    <dgm:cxn modelId="{109B3AD4-B7EE-4A12-ADA9-9E1FCF387F3F}" type="presParOf" srcId="{E4316FB6-B554-4D4B-9A20-165E214432C7}" destId="{2CE72AE5-2EB1-4785-931E-5AE51CAF8E44}" srcOrd="0" destOrd="0" presId="urn:microsoft.com/office/officeart/2005/8/layout/hierarchy1"/>
    <dgm:cxn modelId="{FAA8651C-3613-45A5-9B20-740A2340F58A}" type="presParOf" srcId="{2CE72AE5-2EB1-4785-931E-5AE51CAF8E44}" destId="{616E6535-42C4-47B4-A6A7-69E17A4A215A}" srcOrd="0" destOrd="0" presId="urn:microsoft.com/office/officeart/2005/8/layout/hierarchy1"/>
    <dgm:cxn modelId="{6A64228C-10AD-468E-9319-D3AB2DAE2DDB}" type="presParOf" srcId="{2CE72AE5-2EB1-4785-931E-5AE51CAF8E44}" destId="{3A44F11F-DF59-4806-A3B7-21AF492E6391}" srcOrd="1" destOrd="0" presId="urn:microsoft.com/office/officeart/2005/8/layout/hierarchy1"/>
    <dgm:cxn modelId="{858423BA-C772-4AB3-8159-8EAF2E30A934}" type="presParOf" srcId="{E4316FB6-B554-4D4B-9A20-165E214432C7}" destId="{5FCE3A52-C485-417B-BEEE-2A8363CD1671}" srcOrd="1" destOrd="0" presId="urn:microsoft.com/office/officeart/2005/8/layout/hierarchy1"/>
    <dgm:cxn modelId="{D74A985F-8E41-4F8B-BA42-8BA6045C2196}" type="presParOf" srcId="{4064A016-BCE2-401B-98F5-7F16BD38CA9E}" destId="{7A029EBA-9A97-44E8-8B32-910FEA0CAACD}" srcOrd="2" destOrd="0" presId="urn:microsoft.com/office/officeart/2005/8/layout/hierarchy1"/>
    <dgm:cxn modelId="{CBCB50D1-A30D-4EBB-968A-33B06880D5AF}" type="presParOf" srcId="{4064A016-BCE2-401B-98F5-7F16BD38CA9E}" destId="{036D2951-C19E-4EC0-9015-D302DE20295C}" srcOrd="3" destOrd="0" presId="urn:microsoft.com/office/officeart/2005/8/layout/hierarchy1"/>
    <dgm:cxn modelId="{0854376F-78F9-4AA4-B894-A5D2A1F0076A}" type="presParOf" srcId="{036D2951-C19E-4EC0-9015-D302DE20295C}" destId="{0C7584F0-431B-4E56-AB25-F2A20F13318A}" srcOrd="0" destOrd="0" presId="urn:microsoft.com/office/officeart/2005/8/layout/hierarchy1"/>
    <dgm:cxn modelId="{60DFFFBA-82D2-41AE-898A-CB1F7CF975FB}" type="presParOf" srcId="{0C7584F0-431B-4E56-AB25-F2A20F13318A}" destId="{25F9C49D-B9D6-4F31-87EA-B5E7B52EE91F}" srcOrd="0" destOrd="0" presId="urn:microsoft.com/office/officeart/2005/8/layout/hierarchy1"/>
    <dgm:cxn modelId="{22499559-D27B-48A7-95E4-9689D0983258}" type="presParOf" srcId="{0C7584F0-431B-4E56-AB25-F2A20F13318A}" destId="{6A69EF78-3B5E-435A-9BCA-9BE9CAD3FCD9}" srcOrd="1" destOrd="0" presId="urn:microsoft.com/office/officeart/2005/8/layout/hierarchy1"/>
    <dgm:cxn modelId="{763D4E28-310C-4ADD-B59C-61B7FCE1F844}" type="presParOf" srcId="{036D2951-C19E-4EC0-9015-D302DE20295C}" destId="{4C75A20B-5C9E-49C9-8603-73677044B02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4AA46A0-9817-42A3-BDE0-74DE33D07DF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24C233D1-C595-4296-B8E9-5B03E5B9BC03}">
      <dgm:prSet phldrT="[Текст]" custT="1"/>
      <dgm:spPr/>
      <dgm:t>
        <a:bodyPr/>
        <a:lstStyle/>
        <a:p>
          <a:r>
            <a:rPr lang="ru-RU" sz="1400" dirty="0" smtClean="0"/>
            <a:t>Выявление несоответствия содержания и качества подготовки обучающихся по имеющим государственную аккредитацию образовательным программам ФГОС</a:t>
          </a:r>
          <a:endParaRPr lang="ru-RU" sz="1400" dirty="0"/>
        </a:p>
      </dgm:t>
    </dgm:pt>
    <dgm:pt modelId="{73E64BEB-122C-49D4-888A-B66D62C08C6E}" type="parTrans" cxnId="{A9ADA525-DB83-4F85-AAF3-0A055C74604E}">
      <dgm:prSet/>
      <dgm:spPr/>
      <dgm:t>
        <a:bodyPr/>
        <a:lstStyle/>
        <a:p>
          <a:endParaRPr lang="ru-RU"/>
        </a:p>
      </dgm:t>
    </dgm:pt>
    <dgm:pt modelId="{653F4C67-C9B4-4EAA-BD6D-423814FD3ED0}" type="sibTrans" cxnId="{A9ADA525-DB83-4F85-AAF3-0A055C74604E}">
      <dgm:prSet/>
      <dgm:spPr/>
      <dgm:t>
        <a:bodyPr/>
        <a:lstStyle/>
        <a:p>
          <a:endParaRPr lang="ru-RU"/>
        </a:p>
      </dgm:t>
    </dgm:pt>
    <dgm:pt modelId="{76297CB7-64C6-4696-A9F7-2C13FD608CDA}">
      <dgm:prSet phldrT="[Текст]" custT="1"/>
      <dgm:spPr/>
      <dgm:t>
        <a:bodyPr/>
        <a:lstStyle/>
        <a:p>
          <a:r>
            <a:rPr lang="ru-RU" sz="1400" dirty="0" smtClean="0"/>
            <a:t>Приостановления действия государственной аккредитации полностью или частично (не более 6 месяцев)</a:t>
          </a:r>
          <a:endParaRPr lang="ru-RU" sz="1400" dirty="0"/>
        </a:p>
      </dgm:t>
    </dgm:pt>
    <dgm:pt modelId="{738A4D0B-6774-4C5E-95B0-C71290594A5F}" type="parTrans" cxnId="{342C804D-1AA4-4499-BA99-7D9AAEA05C72}">
      <dgm:prSet/>
      <dgm:spPr/>
      <dgm:t>
        <a:bodyPr/>
        <a:lstStyle/>
        <a:p>
          <a:endParaRPr lang="ru-RU"/>
        </a:p>
      </dgm:t>
    </dgm:pt>
    <dgm:pt modelId="{D6D41458-03CE-4E3C-A117-6432E3661DE8}" type="sibTrans" cxnId="{342C804D-1AA4-4499-BA99-7D9AAEA05C72}">
      <dgm:prSet/>
      <dgm:spPr/>
      <dgm:t>
        <a:bodyPr/>
        <a:lstStyle/>
        <a:p>
          <a:endParaRPr lang="ru-RU"/>
        </a:p>
      </dgm:t>
    </dgm:pt>
    <dgm:pt modelId="{F7A4D260-4A7D-42B6-836F-DFF9E5956933}">
      <dgm:prSet phldrT="[Текст]" custT="1"/>
      <dgm:spPr/>
      <dgm:t>
        <a:bodyPr/>
        <a:lstStyle/>
        <a:p>
          <a:pPr>
            <a:spcAft>
              <a:spcPts val="0"/>
            </a:spcAft>
          </a:pPr>
          <a:r>
            <a:rPr lang="ru-RU" sz="1400" b="1" dirty="0" smtClean="0"/>
            <a:t>Несоответствие не устранено</a:t>
          </a:r>
        </a:p>
        <a:p>
          <a:pPr>
            <a:spcAft>
              <a:spcPts val="0"/>
            </a:spcAft>
          </a:pPr>
          <a:r>
            <a:rPr lang="ru-RU" sz="1400" dirty="0" smtClean="0"/>
            <a:t>Лишение образовательной организации государственной аккредитации</a:t>
          </a:r>
          <a:endParaRPr lang="ru-RU" sz="1400" dirty="0"/>
        </a:p>
      </dgm:t>
    </dgm:pt>
    <dgm:pt modelId="{41550D59-B30C-434E-B19D-6E51AC573CA9}" type="sibTrans" cxnId="{C9986413-51A0-428B-A028-3592587BB266}">
      <dgm:prSet/>
      <dgm:spPr/>
      <dgm:t>
        <a:bodyPr/>
        <a:lstStyle/>
        <a:p>
          <a:endParaRPr lang="ru-RU"/>
        </a:p>
      </dgm:t>
    </dgm:pt>
    <dgm:pt modelId="{76FB2C97-AFB1-4FA2-A55F-9E9D6BCE2DC2}" type="parTrans" cxnId="{C9986413-51A0-428B-A028-3592587BB266}">
      <dgm:prSet/>
      <dgm:spPr/>
      <dgm:t>
        <a:bodyPr/>
        <a:lstStyle/>
        <a:p>
          <a:endParaRPr lang="ru-RU"/>
        </a:p>
      </dgm:t>
    </dgm:pt>
    <dgm:pt modelId="{3795AC88-638B-402C-9A61-09F76E9786E0}">
      <dgm:prSet phldrT="[Текст]" custT="1"/>
      <dgm:spPr/>
      <dgm:t>
        <a:bodyPr/>
        <a:lstStyle/>
        <a:p>
          <a:r>
            <a:rPr lang="ru-RU" sz="1400" dirty="0" smtClean="0"/>
            <a:t>Устанавливается срок устранения выявленного несоответствия</a:t>
          </a:r>
          <a:endParaRPr lang="ru-RU" sz="1400" dirty="0"/>
        </a:p>
      </dgm:t>
    </dgm:pt>
    <dgm:pt modelId="{3CA05E2D-DA1A-44FC-BEFF-16E2E1AE7941}" type="parTrans" cxnId="{EE6F8BE8-AC4E-4ECB-A824-824B64F06577}">
      <dgm:prSet/>
      <dgm:spPr/>
      <dgm:t>
        <a:bodyPr/>
        <a:lstStyle/>
        <a:p>
          <a:endParaRPr lang="ru-RU"/>
        </a:p>
      </dgm:t>
    </dgm:pt>
    <dgm:pt modelId="{CB4D492E-305F-491B-93C7-4F4E07038E2B}" type="sibTrans" cxnId="{EE6F8BE8-AC4E-4ECB-A824-824B64F06577}">
      <dgm:prSet/>
      <dgm:spPr/>
      <dgm:t>
        <a:bodyPr/>
        <a:lstStyle/>
        <a:p>
          <a:endParaRPr lang="ru-RU"/>
        </a:p>
      </dgm:t>
    </dgm:pt>
    <dgm:pt modelId="{3C231C07-66E5-48D5-B775-8350A26D78EB}">
      <dgm:prSet phldrT="[Текст]" custT="1"/>
      <dgm:spPr/>
      <dgm:t>
        <a:bodyPr/>
        <a:lstStyle/>
        <a:p>
          <a:r>
            <a:rPr lang="ru-RU" sz="1400" dirty="0" smtClean="0"/>
            <a:t>До истечения срока уведомление об  устранении несоответствий</a:t>
          </a:r>
          <a:endParaRPr lang="ru-RU" sz="1400" dirty="0"/>
        </a:p>
      </dgm:t>
    </dgm:pt>
    <dgm:pt modelId="{F3366BB1-EB5B-46C5-B992-F81FFD1603A6}" type="parTrans" cxnId="{D8DB4805-A869-4A7B-8102-390ED9D46F0F}">
      <dgm:prSet/>
      <dgm:spPr/>
      <dgm:t>
        <a:bodyPr/>
        <a:lstStyle/>
        <a:p>
          <a:endParaRPr lang="ru-RU"/>
        </a:p>
      </dgm:t>
    </dgm:pt>
    <dgm:pt modelId="{A5FFF2A9-8454-4B1D-A11C-48D210C65E07}" type="sibTrans" cxnId="{D8DB4805-A869-4A7B-8102-390ED9D46F0F}">
      <dgm:prSet/>
      <dgm:spPr/>
      <dgm:t>
        <a:bodyPr/>
        <a:lstStyle/>
        <a:p>
          <a:endParaRPr lang="ru-RU"/>
        </a:p>
      </dgm:t>
    </dgm:pt>
    <dgm:pt modelId="{2DAB99AE-EBCA-404F-BDB2-349A74C60266}">
      <dgm:prSet phldrT="[Текст]" custT="1"/>
      <dgm:spPr/>
      <dgm:t>
        <a:bodyPr/>
        <a:lstStyle/>
        <a:p>
          <a:pPr>
            <a:spcAft>
              <a:spcPts val="0"/>
            </a:spcAft>
          </a:pPr>
          <a:r>
            <a:rPr lang="ru-RU" sz="1400" b="1" dirty="0" smtClean="0"/>
            <a:t>Несоответствие устранено</a:t>
          </a:r>
        </a:p>
        <a:p>
          <a:pPr>
            <a:spcAft>
              <a:spcPts val="0"/>
            </a:spcAft>
          </a:pPr>
          <a:r>
            <a:rPr lang="ru-RU" sz="1400" dirty="0" smtClean="0"/>
            <a:t>Возобновление действия государственной аккредитации и снятие запрета приема в образовательную организацию</a:t>
          </a:r>
          <a:endParaRPr lang="ru-RU" sz="1400" dirty="0"/>
        </a:p>
      </dgm:t>
    </dgm:pt>
    <dgm:pt modelId="{2DD1A62C-2A44-49C8-93A9-536F13BF8981}" type="parTrans" cxnId="{A2271CF4-180C-43C6-A49B-8A06C446B2CF}">
      <dgm:prSet/>
      <dgm:spPr/>
      <dgm:t>
        <a:bodyPr/>
        <a:lstStyle/>
        <a:p>
          <a:endParaRPr lang="ru-RU"/>
        </a:p>
      </dgm:t>
    </dgm:pt>
    <dgm:pt modelId="{E96BE24C-740E-478D-90A4-7C883FF399D0}" type="sibTrans" cxnId="{A2271CF4-180C-43C6-A49B-8A06C446B2CF}">
      <dgm:prSet/>
      <dgm:spPr/>
      <dgm:t>
        <a:bodyPr/>
        <a:lstStyle/>
        <a:p>
          <a:endParaRPr lang="ru-RU"/>
        </a:p>
      </dgm:t>
    </dgm:pt>
    <dgm:pt modelId="{E5D79C08-3F16-405B-B81C-AAD9EE245CB9}" type="pres">
      <dgm:prSet presAssocID="{54AA46A0-9817-42A3-BDE0-74DE33D07DF3}" presName="hierChild1" presStyleCnt="0">
        <dgm:presLayoutVars>
          <dgm:chPref val="1"/>
          <dgm:dir/>
          <dgm:animOne val="branch"/>
          <dgm:animLvl val="lvl"/>
          <dgm:resizeHandles/>
        </dgm:presLayoutVars>
      </dgm:prSet>
      <dgm:spPr/>
      <dgm:t>
        <a:bodyPr/>
        <a:lstStyle/>
        <a:p>
          <a:endParaRPr lang="ru-RU"/>
        </a:p>
      </dgm:t>
    </dgm:pt>
    <dgm:pt modelId="{44BAC473-0A87-44D9-B5C1-26564C888ED1}" type="pres">
      <dgm:prSet presAssocID="{24C233D1-C595-4296-B8E9-5B03E5B9BC03}" presName="hierRoot1" presStyleCnt="0"/>
      <dgm:spPr/>
    </dgm:pt>
    <dgm:pt modelId="{D2B51E12-1337-42EC-9DC8-2EBCEC8154C5}" type="pres">
      <dgm:prSet presAssocID="{24C233D1-C595-4296-B8E9-5B03E5B9BC03}" presName="composite" presStyleCnt="0"/>
      <dgm:spPr/>
    </dgm:pt>
    <dgm:pt modelId="{02BB62A0-566D-42DC-9A0F-3CE63BFE1D9B}" type="pres">
      <dgm:prSet presAssocID="{24C233D1-C595-4296-B8E9-5B03E5B9BC03}" presName="background" presStyleLbl="node0" presStyleIdx="0" presStyleCnt="1"/>
      <dgm:spPr/>
    </dgm:pt>
    <dgm:pt modelId="{5E1DFEBD-A62C-411B-A06C-8029CD9210F4}" type="pres">
      <dgm:prSet presAssocID="{24C233D1-C595-4296-B8E9-5B03E5B9BC03}" presName="text" presStyleLbl="fgAcc0" presStyleIdx="0" presStyleCnt="1" custScaleX="595081" custScaleY="64533">
        <dgm:presLayoutVars>
          <dgm:chPref val="3"/>
        </dgm:presLayoutVars>
      </dgm:prSet>
      <dgm:spPr/>
      <dgm:t>
        <a:bodyPr/>
        <a:lstStyle/>
        <a:p>
          <a:endParaRPr lang="ru-RU"/>
        </a:p>
      </dgm:t>
    </dgm:pt>
    <dgm:pt modelId="{2C8D626B-D11C-4159-B249-27C9D2DA6845}" type="pres">
      <dgm:prSet presAssocID="{24C233D1-C595-4296-B8E9-5B03E5B9BC03}" presName="hierChild2" presStyleCnt="0"/>
      <dgm:spPr/>
    </dgm:pt>
    <dgm:pt modelId="{1B5BE36B-DF10-4BF7-BE7D-B06BA8ABC8E6}" type="pres">
      <dgm:prSet presAssocID="{738A4D0B-6774-4C5E-95B0-C71290594A5F}" presName="Name10" presStyleLbl="parChTrans1D2" presStyleIdx="0" presStyleCnt="1"/>
      <dgm:spPr/>
      <dgm:t>
        <a:bodyPr/>
        <a:lstStyle/>
        <a:p>
          <a:endParaRPr lang="ru-RU"/>
        </a:p>
      </dgm:t>
    </dgm:pt>
    <dgm:pt modelId="{0401F618-90EE-4F44-8EB4-9CBCFC45A83D}" type="pres">
      <dgm:prSet presAssocID="{76297CB7-64C6-4696-A9F7-2C13FD608CDA}" presName="hierRoot2" presStyleCnt="0"/>
      <dgm:spPr/>
    </dgm:pt>
    <dgm:pt modelId="{0A5C927E-0076-469D-8841-322E3CEE143B}" type="pres">
      <dgm:prSet presAssocID="{76297CB7-64C6-4696-A9F7-2C13FD608CDA}" presName="composite2" presStyleCnt="0"/>
      <dgm:spPr/>
    </dgm:pt>
    <dgm:pt modelId="{ED7E3BEB-3EFD-4A8C-8C52-3F42B681DBE3}" type="pres">
      <dgm:prSet presAssocID="{76297CB7-64C6-4696-A9F7-2C13FD608CDA}" presName="background2" presStyleLbl="node2" presStyleIdx="0" presStyleCnt="1"/>
      <dgm:spPr/>
    </dgm:pt>
    <dgm:pt modelId="{1F2B0F59-B158-428D-860E-C09243C1C7BD}" type="pres">
      <dgm:prSet presAssocID="{76297CB7-64C6-4696-A9F7-2C13FD608CDA}" presName="text2" presStyleLbl="fgAcc2" presStyleIdx="0" presStyleCnt="1" custScaleX="595081" custScaleY="89420">
        <dgm:presLayoutVars>
          <dgm:chPref val="3"/>
        </dgm:presLayoutVars>
      </dgm:prSet>
      <dgm:spPr/>
      <dgm:t>
        <a:bodyPr/>
        <a:lstStyle/>
        <a:p>
          <a:endParaRPr lang="ru-RU"/>
        </a:p>
      </dgm:t>
    </dgm:pt>
    <dgm:pt modelId="{18C8BF28-1363-4F38-9D8C-F8C880F5EB6C}" type="pres">
      <dgm:prSet presAssocID="{76297CB7-64C6-4696-A9F7-2C13FD608CDA}" presName="hierChild3" presStyleCnt="0"/>
      <dgm:spPr/>
    </dgm:pt>
    <dgm:pt modelId="{A48F1422-9477-4314-8FF7-8901FBE5E3BA}" type="pres">
      <dgm:prSet presAssocID="{3CA05E2D-DA1A-44FC-BEFF-16E2E1AE7941}" presName="Name17" presStyleLbl="parChTrans1D3" presStyleIdx="0" presStyleCnt="1"/>
      <dgm:spPr/>
      <dgm:t>
        <a:bodyPr/>
        <a:lstStyle/>
        <a:p>
          <a:endParaRPr lang="ru-RU"/>
        </a:p>
      </dgm:t>
    </dgm:pt>
    <dgm:pt modelId="{38E666E0-5209-4F50-B7D3-995CBC6A4A21}" type="pres">
      <dgm:prSet presAssocID="{3795AC88-638B-402C-9A61-09F76E9786E0}" presName="hierRoot3" presStyleCnt="0"/>
      <dgm:spPr/>
    </dgm:pt>
    <dgm:pt modelId="{C6E6D542-FC30-4EE6-92A7-E47623CBC695}" type="pres">
      <dgm:prSet presAssocID="{3795AC88-638B-402C-9A61-09F76E9786E0}" presName="composite3" presStyleCnt="0"/>
      <dgm:spPr/>
    </dgm:pt>
    <dgm:pt modelId="{1CED6443-A7C3-44E6-AE80-71E6C030E632}" type="pres">
      <dgm:prSet presAssocID="{3795AC88-638B-402C-9A61-09F76E9786E0}" presName="background3" presStyleLbl="node3" presStyleIdx="0" presStyleCnt="1"/>
      <dgm:spPr/>
    </dgm:pt>
    <dgm:pt modelId="{4E5CABE9-EA88-42B5-A415-AD6DE9D98CF1}" type="pres">
      <dgm:prSet presAssocID="{3795AC88-638B-402C-9A61-09F76E9786E0}" presName="text3" presStyleLbl="fgAcc3" presStyleIdx="0" presStyleCnt="1" custScaleX="595081" custScaleY="59415">
        <dgm:presLayoutVars>
          <dgm:chPref val="3"/>
        </dgm:presLayoutVars>
      </dgm:prSet>
      <dgm:spPr/>
      <dgm:t>
        <a:bodyPr/>
        <a:lstStyle/>
        <a:p>
          <a:endParaRPr lang="ru-RU"/>
        </a:p>
      </dgm:t>
    </dgm:pt>
    <dgm:pt modelId="{60C7C6C7-3B83-4D91-A86D-792939B63960}" type="pres">
      <dgm:prSet presAssocID="{3795AC88-638B-402C-9A61-09F76E9786E0}" presName="hierChild4" presStyleCnt="0"/>
      <dgm:spPr/>
    </dgm:pt>
    <dgm:pt modelId="{F94D7DB1-746A-4FBF-9B24-F14D5606D3E4}" type="pres">
      <dgm:prSet presAssocID="{F3366BB1-EB5B-46C5-B992-F81FFD1603A6}" presName="Name23" presStyleLbl="parChTrans1D4" presStyleIdx="0" presStyleCnt="3"/>
      <dgm:spPr/>
      <dgm:t>
        <a:bodyPr/>
        <a:lstStyle/>
        <a:p>
          <a:endParaRPr lang="ru-RU"/>
        </a:p>
      </dgm:t>
    </dgm:pt>
    <dgm:pt modelId="{4DD48144-B25C-4E17-A3E6-7BA5D939DDAA}" type="pres">
      <dgm:prSet presAssocID="{3C231C07-66E5-48D5-B775-8350A26D78EB}" presName="hierRoot4" presStyleCnt="0"/>
      <dgm:spPr/>
    </dgm:pt>
    <dgm:pt modelId="{9DAF190D-0151-467C-93E9-713B92128656}" type="pres">
      <dgm:prSet presAssocID="{3C231C07-66E5-48D5-B775-8350A26D78EB}" presName="composite4" presStyleCnt="0"/>
      <dgm:spPr/>
    </dgm:pt>
    <dgm:pt modelId="{22EDFE74-20A2-4C09-BB84-516FE165ADD6}" type="pres">
      <dgm:prSet presAssocID="{3C231C07-66E5-48D5-B775-8350A26D78EB}" presName="background4" presStyleLbl="node4" presStyleIdx="0" presStyleCnt="3"/>
      <dgm:spPr/>
    </dgm:pt>
    <dgm:pt modelId="{1860790A-5C65-433D-A374-AEB13449219F}" type="pres">
      <dgm:prSet presAssocID="{3C231C07-66E5-48D5-B775-8350A26D78EB}" presName="text4" presStyleLbl="fgAcc4" presStyleIdx="0" presStyleCnt="3" custScaleX="278783" custScaleY="60656">
        <dgm:presLayoutVars>
          <dgm:chPref val="3"/>
        </dgm:presLayoutVars>
      </dgm:prSet>
      <dgm:spPr/>
      <dgm:t>
        <a:bodyPr/>
        <a:lstStyle/>
        <a:p>
          <a:endParaRPr lang="ru-RU"/>
        </a:p>
      </dgm:t>
    </dgm:pt>
    <dgm:pt modelId="{4064A016-BCE2-401B-98F5-7F16BD38CA9E}" type="pres">
      <dgm:prSet presAssocID="{3C231C07-66E5-48D5-B775-8350A26D78EB}" presName="hierChild5" presStyleCnt="0"/>
      <dgm:spPr/>
    </dgm:pt>
    <dgm:pt modelId="{7A39F092-CF2B-4CF5-B11E-3FF1760E893E}" type="pres">
      <dgm:prSet presAssocID="{2DD1A62C-2A44-49C8-93A9-536F13BF8981}" presName="Name23" presStyleLbl="parChTrans1D4" presStyleIdx="1" presStyleCnt="3"/>
      <dgm:spPr/>
      <dgm:t>
        <a:bodyPr/>
        <a:lstStyle/>
        <a:p>
          <a:endParaRPr lang="ru-RU"/>
        </a:p>
      </dgm:t>
    </dgm:pt>
    <dgm:pt modelId="{E4316FB6-B554-4D4B-9A20-165E214432C7}" type="pres">
      <dgm:prSet presAssocID="{2DAB99AE-EBCA-404F-BDB2-349A74C60266}" presName="hierRoot4" presStyleCnt="0"/>
      <dgm:spPr/>
    </dgm:pt>
    <dgm:pt modelId="{2CE72AE5-2EB1-4785-931E-5AE51CAF8E44}" type="pres">
      <dgm:prSet presAssocID="{2DAB99AE-EBCA-404F-BDB2-349A74C60266}" presName="composite4" presStyleCnt="0"/>
      <dgm:spPr/>
    </dgm:pt>
    <dgm:pt modelId="{616E6535-42C4-47B4-A6A7-69E17A4A215A}" type="pres">
      <dgm:prSet presAssocID="{2DAB99AE-EBCA-404F-BDB2-349A74C60266}" presName="background4" presStyleLbl="node4" presStyleIdx="1" presStyleCnt="3"/>
      <dgm:spPr/>
    </dgm:pt>
    <dgm:pt modelId="{3A44F11F-DF59-4806-A3B7-21AF492E6391}" type="pres">
      <dgm:prSet presAssocID="{2DAB99AE-EBCA-404F-BDB2-349A74C60266}" presName="text4" presStyleLbl="fgAcc4" presStyleIdx="1" presStyleCnt="3" custScaleX="342016">
        <dgm:presLayoutVars>
          <dgm:chPref val="3"/>
        </dgm:presLayoutVars>
      </dgm:prSet>
      <dgm:spPr/>
      <dgm:t>
        <a:bodyPr/>
        <a:lstStyle/>
        <a:p>
          <a:endParaRPr lang="ru-RU"/>
        </a:p>
      </dgm:t>
    </dgm:pt>
    <dgm:pt modelId="{5FCE3A52-C485-417B-BEEE-2A8363CD1671}" type="pres">
      <dgm:prSet presAssocID="{2DAB99AE-EBCA-404F-BDB2-349A74C60266}" presName="hierChild5" presStyleCnt="0"/>
      <dgm:spPr/>
    </dgm:pt>
    <dgm:pt modelId="{7A029EBA-9A97-44E8-8B32-910FEA0CAACD}" type="pres">
      <dgm:prSet presAssocID="{76FB2C97-AFB1-4FA2-A55F-9E9D6BCE2DC2}" presName="Name23" presStyleLbl="parChTrans1D4" presStyleIdx="2" presStyleCnt="3"/>
      <dgm:spPr/>
      <dgm:t>
        <a:bodyPr/>
        <a:lstStyle/>
        <a:p>
          <a:endParaRPr lang="ru-RU"/>
        </a:p>
      </dgm:t>
    </dgm:pt>
    <dgm:pt modelId="{036D2951-C19E-4EC0-9015-D302DE20295C}" type="pres">
      <dgm:prSet presAssocID="{F7A4D260-4A7D-42B6-836F-DFF9E5956933}" presName="hierRoot4" presStyleCnt="0"/>
      <dgm:spPr/>
    </dgm:pt>
    <dgm:pt modelId="{0C7584F0-431B-4E56-AB25-F2A20F13318A}" type="pres">
      <dgm:prSet presAssocID="{F7A4D260-4A7D-42B6-836F-DFF9E5956933}" presName="composite4" presStyleCnt="0"/>
      <dgm:spPr/>
    </dgm:pt>
    <dgm:pt modelId="{25F9C49D-B9D6-4F31-87EA-B5E7B52EE91F}" type="pres">
      <dgm:prSet presAssocID="{F7A4D260-4A7D-42B6-836F-DFF9E5956933}" presName="background4" presStyleLbl="node4" presStyleIdx="2" presStyleCnt="3"/>
      <dgm:spPr/>
    </dgm:pt>
    <dgm:pt modelId="{6A69EF78-3B5E-435A-9BCA-9BE9CAD3FCD9}" type="pres">
      <dgm:prSet presAssocID="{F7A4D260-4A7D-42B6-836F-DFF9E5956933}" presName="text4" presStyleLbl="fgAcc4" presStyleIdx="2" presStyleCnt="3" custScaleX="296291">
        <dgm:presLayoutVars>
          <dgm:chPref val="3"/>
        </dgm:presLayoutVars>
      </dgm:prSet>
      <dgm:spPr/>
      <dgm:t>
        <a:bodyPr/>
        <a:lstStyle/>
        <a:p>
          <a:endParaRPr lang="ru-RU"/>
        </a:p>
      </dgm:t>
    </dgm:pt>
    <dgm:pt modelId="{4C75A20B-5C9E-49C9-8603-73677044B028}" type="pres">
      <dgm:prSet presAssocID="{F7A4D260-4A7D-42B6-836F-DFF9E5956933}" presName="hierChild5" presStyleCnt="0"/>
      <dgm:spPr/>
    </dgm:pt>
  </dgm:ptLst>
  <dgm:cxnLst>
    <dgm:cxn modelId="{21C6637B-9ED1-4327-B63B-8D16CBFF9C1A}" type="presOf" srcId="{2DD1A62C-2A44-49C8-93A9-536F13BF8981}" destId="{7A39F092-CF2B-4CF5-B11E-3FF1760E893E}" srcOrd="0" destOrd="0" presId="urn:microsoft.com/office/officeart/2005/8/layout/hierarchy1"/>
    <dgm:cxn modelId="{925B579E-2C63-4466-8F67-56F476682A18}" type="presOf" srcId="{3795AC88-638B-402C-9A61-09F76E9786E0}" destId="{4E5CABE9-EA88-42B5-A415-AD6DE9D98CF1}" srcOrd="0" destOrd="0" presId="urn:microsoft.com/office/officeart/2005/8/layout/hierarchy1"/>
    <dgm:cxn modelId="{F5D41B71-7DA9-45FC-A0F0-2ACFE992436A}" type="presOf" srcId="{2DAB99AE-EBCA-404F-BDB2-349A74C60266}" destId="{3A44F11F-DF59-4806-A3B7-21AF492E6391}" srcOrd="0" destOrd="0" presId="urn:microsoft.com/office/officeart/2005/8/layout/hierarchy1"/>
    <dgm:cxn modelId="{CC19E223-20A1-40E4-8031-F9B669881C7A}" type="presOf" srcId="{F7A4D260-4A7D-42B6-836F-DFF9E5956933}" destId="{6A69EF78-3B5E-435A-9BCA-9BE9CAD3FCD9}" srcOrd="0" destOrd="0" presId="urn:microsoft.com/office/officeart/2005/8/layout/hierarchy1"/>
    <dgm:cxn modelId="{DFDFF85D-5B75-410A-AD5F-E03F1F452F65}" type="presOf" srcId="{3C231C07-66E5-48D5-B775-8350A26D78EB}" destId="{1860790A-5C65-433D-A374-AEB13449219F}" srcOrd="0" destOrd="0" presId="urn:microsoft.com/office/officeart/2005/8/layout/hierarchy1"/>
    <dgm:cxn modelId="{B6D26871-8776-45AC-AA5B-615F875EDFCB}" type="presOf" srcId="{76297CB7-64C6-4696-A9F7-2C13FD608CDA}" destId="{1F2B0F59-B158-428D-860E-C09243C1C7BD}" srcOrd="0" destOrd="0" presId="urn:microsoft.com/office/officeart/2005/8/layout/hierarchy1"/>
    <dgm:cxn modelId="{182A89C7-BEAF-4030-895A-E682AA84B57D}" type="presOf" srcId="{738A4D0B-6774-4C5E-95B0-C71290594A5F}" destId="{1B5BE36B-DF10-4BF7-BE7D-B06BA8ABC8E6}" srcOrd="0" destOrd="0" presId="urn:microsoft.com/office/officeart/2005/8/layout/hierarchy1"/>
    <dgm:cxn modelId="{A2271CF4-180C-43C6-A49B-8A06C446B2CF}" srcId="{3C231C07-66E5-48D5-B775-8350A26D78EB}" destId="{2DAB99AE-EBCA-404F-BDB2-349A74C60266}" srcOrd="0" destOrd="0" parTransId="{2DD1A62C-2A44-49C8-93A9-536F13BF8981}" sibTransId="{E96BE24C-740E-478D-90A4-7C883FF399D0}"/>
    <dgm:cxn modelId="{D8DB4805-A869-4A7B-8102-390ED9D46F0F}" srcId="{3795AC88-638B-402C-9A61-09F76E9786E0}" destId="{3C231C07-66E5-48D5-B775-8350A26D78EB}" srcOrd="0" destOrd="0" parTransId="{F3366BB1-EB5B-46C5-B992-F81FFD1603A6}" sibTransId="{A5FFF2A9-8454-4B1D-A11C-48D210C65E07}"/>
    <dgm:cxn modelId="{C9986413-51A0-428B-A028-3592587BB266}" srcId="{3C231C07-66E5-48D5-B775-8350A26D78EB}" destId="{F7A4D260-4A7D-42B6-836F-DFF9E5956933}" srcOrd="1" destOrd="0" parTransId="{76FB2C97-AFB1-4FA2-A55F-9E9D6BCE2DC2}" sibTransId="{41550D59-B30C-434E-B19D-6E51AC573CA9}"/>
    <dgm:cxn modelId="{EE6F8BE8-AC4E-4ECB-A824-824B64F06577}" srcId="{76297CB7-64C6-4696-A9F7-2C13FD608CDA}" destId="{3795AC88-638B-402C-9A61-09F76E9786E0}" srcOrd="0" destOrd="0" parTransId="{3CA05E2D-DA1A-44FC-BEFF-16E2E1AE7941}" sibTransId="{CB4D492E-305F-491B-93C7-4F4E07038E2B}"/>
    <dgm:cxn modelId="{6F0D067F-2EAF-4308-B5CF-55A9EF9A4900}" type="presOf" srcId="{F3366BB1-EB5B-46C5-B992-F81FFD1603A6}" destId="{F94D7DB1-746A-4FBF-9B24-F14D5606D3E4}" srcOrd="0" destOrd="0" presId="urn:microsoft.com/office/officeart/2005/8/layout/hierarchy1"/>
    <dgm:cxn modelId="{623ABCA7-43C5-40EF-AD06-9CE6E2CBEBFF}" type="presOf" srcId="{3CA05E2D-DA1A-44FC-BEFF-16E2E1AE7941}" destId="{A48F1422-9477-4314-8FF7-8901FBE5E3BA}" srcOrd="0" destOrd="0" presId="urn:microsoft.com/office/officeart/2005/8/layout/hierarchy1"/>
    <dgm:cxn modelId="{A9ADA525-DB83-4F85-AAF3-0A055C74604E}" srcId="{54AA46A0-9817-42A3-BDE0-74DE33D07DF3}" destId="{24C233D1-C595-4296-B8E9-5B03E5B9BC03}" srcOrd="0" destOrd="0" parTransId="{73E64BEB-122C-49D4-888A-B66D62C08C6E}" sibTransId="{653F4C67-C9B4-4EAA-BD6D-423814FD3ED0}"/>
    <dgm:cxn modelId="{34F3436C-3C97-4BE9-B980-09370F6A9DCB}" type="presOf" srcId="{76FB2C97-AFB1-4FA2-A55F-9E9D6BCE2DC2}" destId="{7A029EBA-9A97-44E8-8B32-910FEA0CAACD}" srcOrd="0" destOrd="0" presId="urn:microsoft.com/office/officeart/2005/8/layout/hierarchy1"/>
    <dgm:cxn modelId="{90B26A24-E5C1-43E0-9098-C7AC0446AF79}" type="presOf" srcId="{24C233D1-C595-4296-B8E9-5B03E5B9BC03}" destId="{5E1DFEBD-A62C-411B-A06C-8029CD9210F4}" srcOrd="0" destOrd="0" presId="urn:microsoft.com/office/officeart/2005/8/layout/hierarchy1"/>
    <dgm:cxn modelId="{D589BC13-057E-471F-8B08-BB93B35C205D}" type="presOf" srcId="{54AA46A0-9817-42A3-BDE0-74DE33D07DF3}" destId="{E5D79C08-3F16-405B-B81C-AAD9EE245CB9}" srcOrd="0" destOrd="0" presId="urn:microsoft.com/office/officeart/2005/8/layout/hierarchy1"/>
    <dgm:cxn modelId="{342C804D-1AA4-4499-BA99-7D9AAEA05C72}" srcId="{24C233D1-C595-4296-B8E9-5B03E5B9BC03}" destId="{76297CB7-64C6-4696-A9F7-2C13FD608CDA}" srcOrd="0" destOrd="0" parTransId="{738A4D0B-6774-4C5E-95B0-C71290594A5F}" sibTransId="{D6D41458-03CE-4E3C-A117-6432E3661DE8}"/>
    <dgm:cxn modelId="{469318E7-4A73-406C-958B-89AA309B0B2C}" type="presParOf" srcId="{E5D79C08-3F16-405B-B81C-AAD9EE245CB9}" destId="{44BAC473-0A87-44D9-B5C1-26564C888ED1}" srcOrd="0" destOrd="0" presId="urn:microsoft.com/office/officeart/2005/8/layout/hierarchy1"/>
    <dgm:cxn modelId="{26C45F5F-2D66-4338-9233-B2D47E9FF845}" type="presParOf" srcId="{44BAC473-0A87-44D9-B5C1-26564C888ED1}" destId="{D2B51E12-1337-42EC-9DC8-2EBCEC8154C5}" srcOrd="0" destOrd="0" presId="urn:microsoft.com/office/officeart/2005/8/layout/hierarchy1"/>
    <dgm:cxn modelId="{7E965811-8FF6-4366-AFC4-2A0706080B24}" type="presParOf" srcId="{D2B51E12-1337-42EC-9DC8-2EBCEC8154C5}" destId="{02BB62A0-566D-42DC-9A0F-3CE63BFE1D9B}" srcOrd="0" destOrd="0" presId="urn:microsoft.com/office/officeart/2005/8/layout/hierarchy1"/>
    <dgm:cxn modelId="{BD7111D7-6142-467F-9A3A-0F6EC41DD8A0}" type="presParOf" srcId="{D2B51E12-1337-42EC-9DC8-2EBCEC8154C5}" destId="{5E1DFEBD-A62C-411B-A06C-8029CD9210F4}" srcOrd="1" destOrd="0" presId="urn:microsoft.com/office/officeart/2005/8/layout/hierarchy1"/>
    <dgm:cxn modelId="{7777ED52-399C-4362-98C4-6EB25EE19A38}" type="presParOf" srcId="{44BAC473-0A87-44D9-B5C1-26564C888ED1}" destId="{2C8D626B-D11C-4159-B249-27C9D2DA6845}" srcOrd="1" destOrd="0" presId="urn:microsoft.com/office/officeart/2005/8/layout/hierarchy1"/>
    <dgm:cxn modelId="{82386F61-477B-406B-B386-4DE4BB83B09D}" type="presParOf" srcId="{2C8D626B-D11C-4159-B249-27C9D2DA6845}" destId="{1B5BE36B-DF10-4BF7-BE7D-B06BA8ABC8E6}" srcOrd="0" destOrd="0" presId="urn:microsoft.com/office/officeart/2005/8/layout/hierarchy1"/>
    <dgm:cxn modelId="{D1DB52A3-3579-45FF-A0AE-20D38B680D87}" type="presParOf" srcId="{2C8D626B-D11C-4159-B249-27C9D2DA6845}" destId="{0401F618-90EE-4F44-8EB4-9CBCFC45A83D}" srcOrd="1" destOrd="0" presId="urn:microsoft.com/office/officeart/2005/8/layout/hierarchy1"/>
    <dgm:cxn modelId="{3A884862-5674-4F99-B8B9-9A48733F1494}" type="presParOf" srcId="{0401F618-90EE-4F44-8EB4-9CBCFC45A83D}" destId="{0A5C927E-0076-469D-8841-322E3CEE143B}" srcOrd="0" destOrd="0" presId="urn:microsoft.com/office/officeart/2005/8/layout/hierarchy1"/>
    <dgm:cxn modelId="{A1731D9B-C620-48F0-9B6D-3FF12069A6EE}" type="presParOf" srcId="{0A5C927E-0076-469D-8841-322E3CEE143B}" destId="{ED7E3BEB-3EFD-4A8C-8C52-3F42B681DBE3}" srcOrd="0" destOrd="0" presId="urn:microsoft.com/office/officeart/2005/8/layout/hierarchy1"/>
    <dgm:cxn modelId="{A07AFFC4-6CB9-4D02-B03D-5543BFCF9A7F}" type="presParOf" srcId="{0A5C927E-0076-469D-8841-322E3CEE143B}" destId="{1F2B0F59-B158-428D-860E-C09243C1C7BD}" srcOrd="1" destOrd="0" presId="urn:microsoft.com/office/officeart/2005/8/layout/hierarchy1"/>
    <dgm:cxn modelId="{A286A704-C5A6-478E-BA68-629B0E27B1BB}" type="presParOf" srcId="{0401F618-90EE-4F44-8EB4-9CBCFC45A83D}" destId="{18C8BF28-1363-4F38-9D8C-F8C880F5EB6C}" srcOrd="1" destOrd="0" presId="urn:microsoft.com/office/officeart/2005/8/layout/hierarchy1"/>
    <dgm:cxn modelId="{B01B15BF-9FA1-46F7-AFCB-86B719808F7B}" type="presParOf" srcId="{18C8BF28-1363-4F38-9D8C-F8C880F5EB6C}" destId="{A48F1422-9477-4314-8FF7-8901FBE5E3BA}" srcOrd="0" destOrd="0" presId="urn:microsoft.com/office/officeart/2005/8/layout/hierarchy1"/>
    <dgm:cxn modelId="{766F717B-D305-40B7-97A9-2FFAD40B86A4}" type="presParOf" srcId="{18C8BF28-1363-4F38-9D8C-F8C880F5EB6C}" destId="{38E666E0-5209-4F50-B7D3-995CBC6A4A21}" srcOrd="1" destOrd="0" presId="urn:microsoft.com/office/officeart/2005/8/layout/hierarchy1"/>
    <dgm:cxn modelId="{06852136-6778-438B-A3F0-EFF1A0494ABC}" type="presParOf" srcId="{38E666E0-5209-4F50-B7D3-995CBC6A4A21}" destId="{C6E6D542-FC30-4EE6-92A7-E47623CBC695}" srcOrd="0" destOrd="0" presId="urn:microsoft.com/office/officeart/2005/8/layout/hierarchy1"/>
    <dgm:cxn modelId="{F00D336B-0A49-4014-8159-1DC1C0626B9F}" type="presParOf" srcId="{C6E6D542-FC30-4EE6-92A7-E47623CBC695}" destId="{1CED6443-A7C3-44E6-AE80-71E6C030E632}" srcOrd="0" destOrd="0" presId="urn:microsoft.com/office/officeart/2005/8/layout/hierarchy1"/>
    <dgm:cxn modelId="{89CB4959-98EE-46BD-A471-9EB162A39E14}" type="presParOf" srcId="{C6E6D542-FC30-4EE6-92A7-E47623CBC695}" destId="{4E5CABE9-EA88-42B5-A415-AD6DE9D98CF1}" srcOrd="1" destOrd="0" presId="urn:microsoft.com/office/officeart/2005/8/layout/hierarchy1"/>
    <dgm:cxn modelId="{27C208F4-D6BD-426E-9ABD-A53BE5EA4813}" type="presParOf" srcId="{38E666E0-5209-4F50-B7D3-995CBC6A4A21}" destId="{60C7C6C7-3B83-4D91-A86D-792939B63960}" srcOrd="1" destOrd="0" presId="urn:microsoft.com/office/officeart/2005/8/layout/hierarchy1"/>
    <dgm:cxn modelId="{C8EBCBC8-53B3-4683-9ADC-1D63C4FCB31B}" type="presParOf" srcId="{60C7C6C7-3B83-4D91-A86D-792939B63960}" destId="{F94D7DB1-746A-4FBF-9B24-F14D5606D3E4}" srcOrd="0" destOrd="0" presId="urn:microsoft.com/office/officeart/2005/8/layout/hierarchy1"/>
    <dgm:cxn modelId="{F0F14D5B-AEAE-4CA8-9B5E-8BED49EAA7C7}" type="presParOf" srcId="{60C7C6C7-3B83-4D91-A86D-792939B63960}" destId="{4DD48144-B25C-4E17-A3E6-7BA5D939DDAA}" srcOrd="1" destOrd="0" presId="urn:microsoft.com/office/officeart/2005/8/layout/hierarchy1"/>
    <dgm:cxn modelId="{B16282F3-629F-447E-9231-39031F4CAAA1}" type="presParOf" srcId="{4DD48144-B25C-4E17-A3E6-7BA5D939DDAA}" destId="{9DAF190D-0151-467C-93E9-713B92128656}" srcOrd="0" destOrd="0" presId="urn:microsoft.com/office/officeart/2005/8/layout/hierarchy1"/>
    <dgm:cxn modelId="{B225BD2A-78BE-46FD-A2A6-D5CEEBA1439E}" type="presParOf" srcId="{9DAF190D-0151-467C-93E9-713B92128656}" destId="{22EDFE74-20A2-4C09-BB84-516FE165ADD6}" srcOrd="0" destOrd="0" presId="urn:microsoft.com/office/officeart/2005/8/layout/hierarchy1"/>
    <dgm:cxn modelId="{CAB76D00-39B6-4C7D-9983-6D4972A66872}" type="presParOf" srcId="{9DAF190D-0151-467C-93E9-713B92128656}" destId="{1860790A-5C65-433D-A374-AEB13449219F}" srcOrd="1" destOrd="0" presId="urn:microsoft.com/office/officeart/2005/8/layout/hierarchy1"/>
    <dgm:cxn modelId="{979F2C65-4E25-421A-9689-71FA4F66099E}" type="presParOf" srcId="{4DD48144-B25C-4E17-A3E6-7BA5D939DDAA}" destId="{4064A016-BCE2-401B-98F5-7F16BD38CA9E}" srcOrd="1" destOrd="0" presId="urn:microsoft.com/office/officeart/2005/8/layout/hierarchy1"/>
    <dgm:cxn modelId="{6385DBDA-87EF-497D-A249-CF0B28169EA0}" type="presParOf" srcId="{4064A016-BCE2-401B-98F5-7F16BD38CA9E}" destId="{7A39F092-CF2B-4CF5-B11E-3FF1760E893E}" srcOrd="0" destOrd="0" presId="urn:microsoft.com/office/officeart/2005/8/layout/hierarchy1"/>
    <dgm:cxn modelId="{54E5FDCD-C886-4E4A-9AE0-A973C9BF2CC3}" type="presParOf" srcId="{4064A016-BCE2-401B-98F5-7F16BD38CA9E}" destId="{E4316FB6-B554-4D4B-9A20-165E214432C7}" srcOrd="1" destOrd="0" presId="urn:microsoft.com/office/officeart/2005/8/layout/hierarchy1"/>
    <dgm:cxn modelId="{21F665D6-5D1C-4B0F-8A01-DA33E3FE4D2B}" type="presParOf" srcId="{E4316FB6-B554-4D4B-9A20-165E214432C7}" destId="{2CE72AE5-2EB1-4785-931E-5AE51CAF8E44}" srcOrd="0" destOrd="0" presId="urn:microsoft.com/office/officeart/2005/8/layout/hierarchy1"/>
    <dgm:cxn modelId="{7F368B86-C095-4C7E-8FA2-3D98A0300FC7}" type="presParOf" srcId="{2CE72AE5-2EB1-4785-931E-5AE51CAF8E44}" destId="{616E6535-42C4-47B4-A6A7-69E17A4A215A}" srcOrd="0" destOrd="0" presId="urn:microsoft.com/office/officeart/2005/8/layout/hierarchy1"/>
    <dgm:cxn modelId="{17F8266C-5513-45E0-95FF-E4C71EDE040A}" type="presParOf" srcId="{2CE72AE5-2EB1-4785-931E-5AE51CAF8E44}" destId="{3A44F11F-DF59-4806-A3B7-21AF492E6391}" srcOrd="1" destOrd="0" presId="urn:microsoft.com/office/officeart/2005/8/layout/hierarchy1"/>
    <dgm:cxn modelId="{2967C1D5-C356-4FC0-948C-DA709400FD3B}" type="presParOf" srcId="{E4316FB6-B554-4D4B-9A20-165E214432C7}" destId="{5FCE3A52-C485-417B-BEEE-2A8363CD1671}" srcOrd="1" destOrd="0" presId="urn:microsoft.com/office/officeart/2005/8/layout/hierarchy1"/>
    <dgm:cxn modelId="{D848A390-25C2-41A7-9EDD-6663BD6D25EE}" type="presParOf" srcId="{4064A016-BCE2-401B-98F5-7F16BD38CA9E}" destId="{7A029EBA-9A97-44E8-8B32-910FEA0CAACD}" srcOrd="2" destOrd="0" presId="urn:microsoft.com/office/officeart/2005/8/layout/hierarchy1"/>
    <dgm:cxn modelId="{13635B25-8E79-498C-9A51-B9B93A1D7E5E}" type="presParOf" srcId="{4064A016-BCE2-401B-98F5-7F16BD38CA9E}" destId="{036D2951-C19E-4EC0-9015-D302DE20295C}" srcOrd="3" destOrd="0" presId="urn:microsoft.com/office/officeart/2005/8/layout/hierarchy1"/>
    <dgm:cxn modelId="{A2F5933E-FBB0-455A-8B45-F26E9527975D}" type="presParOf" srcId="{036D2951-C19E-4EC0-9015-D302DE20295C}" destId="{0C7584F0-431B-4E56-AB25-F2A20F13318A}" srcOrd="0" destOrd="0" presId="urn:microsoft.com/office/officeart/2005/8/layout/hierarchy1"/>
    <dgm:cxn modelId="{93B44F77-0517-40BB-9020-031EC4FCF94E}" type="presParOf" srcId="{0C7584F0-431B-4E56-AB25-F2A20F13318A}" destId="{25F9C49D-B9D6-4F31-87EA-B5E7B52EE91F}" srcOrd="0" destOrd="0" presId="urn:microsoft.com/office/officeart/2005/8/layout/hierarchy1"/>
    <dgm:cxn modelId="{5847FC92-0BDF-4BBA-A503-213D8DA52538}" type="presParOf" srcId="{0C7584F0-431B-4E56-AB25-F2A20F13318A}" destId="{6A69EF78-3B5E-435A-9BCA-9BE9CAD3FCD9}" srcOrd="1" destOrd="0" presId="urn:microsoft.com/office/officeart/2005/8/layout/hierarchy1"/>
    <dgm:cxn modelId="{281A98F6-1EBE-459D-BF56-5884526E3293}" type="presParOf" srcId="{036D2951-C19E-4EC0-9015-D302DE20295C}" destId="{4C75A20B-5C9E-49C9-8603-73677044B02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FD6CCF-D47A-495D-A914-472DBBF539DC}" type="doc">
      <dgm:prSet loTypeId="urn:microsoft.com/office/officeart/2005/8/layout/orgChart1" loCatId="hierarchy" qsTypeId="urn:microsoft.com/office/officeart/2005/8/quickstyle/simple3" qsCatId="simple" csTypeId="urn:microsoft.com/office/officeart/2005/8/colors/accent2_5" csCatId="accent2" phldr="1"/>
      <dgm:spPr/>
      <dgm:t>
        <a:bodyPr/>
        <a:lstStyle/>
        <a:p>
          <a:endParaRPr lang="ru-RU"/>
        </a:p>
      </dgm:t>
    </dgm:pt>
    <dgm:pt modelId="{E4EB9DD8-4D40-4987-819D-8324C07C650F}" type="asst">
      <dgm:prSet phldrT="[Текст]" custT="1"/>
      <dgm:spPr/>
      <dgm:t>
        <a:bodyPr/>
        <a:lstStyle/>
        <a:p>
          <a:r>
            <a:rPr lang="ru-RU" sz="1800" b="1" dirty="0" smtClean="0"/>
            <a:t>Органы по контролю и надзору в сфере образования</a:t>
          </a:r>
          <a:endParaRPr lang="ru-RU" sz="1800" b="1" dirty="0"/>
        </a:p>
      </dgm:t>
    </dgm:pt>
    <dgm:pt modelId="{CBDC915B-C2CE-4D05-B6F3-43022EFDAE67}" type="parTrans" cxnId="{93E15437-84E7-49AE-9441-D07BF548D9CE}">
      <dgm:prSet/>
      <dgm:spPr/>
      <dgm:t>
        <a:bodyPr/>
        <a:lstStyle/>
        <a:p>
          <a:endParaRPr lang="ru-RU"/>
        </a:p>
      </dgm:t>
    </dgm:pt>
    <dgm:pt modelId="{22F46A25-AC10-47F6-8D0B-4D8B69B8E73E}" type="sibTrans" cxnId="{93E15437-84E7-49AE-9441-D07BF548D9CE}">
      <dgm:prSet/>
      <dgm:spPr/>
      <dgm:t>
        <a:bodyPr/>
        <a:lstStyle/>
        <a:p>
          <a:endParaRPr lang="ru-RU"/>
        </a:p>
      </dgm:t>
    </dgm:pt>
    <dgm:pt modelId="{53B68C30-C6AD-484B-A0A9-B2CCA2FCBBF8}">
      <dgm:prSet phldrT="[Текст]" custT="1"/>
      <dgm:spPr/>
      <dgm:t>
        <a:bodyPr/>
        <a:lstStyle/>
        <a:p>
          <a:r>
            <a:rPr lang="ru-RU" sz="1600" b="1" dirty="0" smtClean="0"/>
            <a:t>уполномоченный федеральный орган исполнительной власти </a:t>
          </a:r>
        </a:p>
        <a:p>
          <a:r>
            <a:rPr lang="ru-RU" sz="1600" b="1" dirty="0" smtClean="0"/>
            <a:t> </a:t>
          </a:r>
        </a:p>
        <a:p>
          <a:r>
            <a:rPr lang="ru-RU" sz="1600" b="1" dirty="0" smtClean="0"/>
            <a:t>Федеральная служба по надзору в сфере образования и науки</a:t>
          </a:r>
        </a:p>
        <a:p>
          <a:r>
            <a:rPr lang="ru-RU" sz="1600" b="1" dirty="0" smtClean="0"/>
            <a:t> (</a:t>
          </a:r>
          <a:r>
            <a:rPr lang="ru-RU" sz="1600" b="1" dirty="0" err="1" smtClean="0"/>
            <a:t>Рособрнадзор</a:t>
          </a:r>
          <a:r>
            <a:rPr lang="ru-RU" sz="1600" b="1" dirty="0" smtClean="0"/>
            <a:t>)</a:t>
          </a:r>
          <a:endParaRPr lang="ru-RU" sz="1600" b="1" dirty="0"/>
        </a:p>
      </dgm:t>
    </dgm:pt>
    <dgm:pt modelId="{EF97E8E7-E9FB-4175-BDE7-C45A4FDEE5A1}" type="parTrans" cxnId="{9F8600EE-8CCA-4023-BEF7-BD1F7F115DF8}">
      <dgm:prSet/>
      <dgm:spPr/>
      <dgm:t>
        <a:bodyPr/>
        <a:lstStyle/>
        <a:p>
          <a:endParaRPr lang="ru-RU"/>
        </a:p>
      </dgm:t>
    </dgm:pt>
    <dgm:pt modelId="{32F4BC44-B055-4CAE-8E78-30909E1551F0}" type="sibTrans" cxnId="{9F8600EE-8CCA-4023-BEF7-BD1F7F115DF8}">
      <dgm:prSet/>
      <dgm:spPr/>
      <dgm:t>
        <a:bodyPr/>
        <a:lstStyle/>
        <a:p>
          <a:endParaRPr lang="ru-RU"/>
        </a:p>
      </dgm:t>
    </dgm:pt>
    <dgm:pt modelId="{4D6C0F72-8A77-4F0C-AC93-BDF0A3582107}">
      <dgm:prSet phldrT="[Текст]" custT="1"/>
      <dgm:spPr/>
      <dgm:t>
        <a:bodyPr/>
        <a:lstStyle/>
        <a:p>
          <a:r>
            <a:rPr lang="ru-RU" sz="1400" b="1" dirty="0" smtClean="0"/>
            <a:t>органы исполнительной власти субъектов РФ, осуществляющие переданные РФ полномочия по государственному контролю (надзору) в сфере образования </a:t>
          </a:r>
        </a:p>
        <a:p>
          <a:endParaRPr lang="ru-RU" sz="1400" b="1" dirty="0" smtClean="0"/>
        </a:p>
        <a:p>
          <a:r>
            <a:rPr lang="ru-RU" sz="1400" b="1" dirty="0" smtClean="0"/>
            <a:t>Управление государственного контроля и надзора в сфере образования Департамента образования города Москвы</a:t>
          </a:r>
        </a:p>
        <a:p>
          <a:r>
            <a:rPr lang="ru-RU" sz="1400" b="1" dirty="0" smtClean="0"/>
            <a:t> (</a:t>
          </a:r>
          <a:r>
            <a:rPr lang="ru-RU" sz="1400" b="1" dirty="0" err="1" smtClean="0"/>
            <a:t>Мособрнадзор</a:t>
          </a:r>
          <a:r>
            <a:rPr lang="ru-RU" sz="1400" b="1" dirty="0" smtClean="0"/>
            <a:t>)</a:t>
          </a:r>
          <a:endParaRPr lang="ru-RU" sz="1400" b="1" dirty="0"/>
        </a:p>
      </dgm:t>
    </dgm:pt>
    <dgm:pt modelId="{09F9CE49-DBF0-4E3C-B0F9-57381E6BF9C1}" type="sibTrans" cxnId="{EE6C40F7-F351-409A-AE53-183312BF2488}">
      <dgm:prSet/>
      <dgm:spPr/>
      <dgm:t>
        <a:bodyPr/>
        <a:lstStyle/>
        <a:p>
          <a:endParaRPr lang="ru-RU"/>
        </a:p>
      </dgm:t>
    </dgm:pt>
    <dgm:pt modelId="{7B96B59A-7675-497C-8115-2E669F51B51F}" type="parTrans" cxnId="{EE6C40F7-F351-409A-AE53-183312BF2488}">
      <dgm:prSet/>
      <dgm:spPr/>
      <dgm:t>
        <a:bodyPr/>
        <a:lstStyle/>
        <a:p>
          <a:endParaRPr lang="ru-RU"/>
        </a:p>
      </dgm:t>
    </dgm:pt>
    <dgm:pt modelId="{8EE7636C-A1B9-4F0F-ABED-E9796B622D8C}" type="pres">
      <dgm:prSet presAssocID="{D4FD6CCF-D47A-495D-A914-472DBBF539DC}" presName="hierChild1" presStyleCnt="0">
        <dgm:presLayoutVars>
          <dgm:orgChart val="1"/>
          <dgm:chPref val="1"/>
          <dgm:dir/>
          <dgm:animOne val="branch"/>
          <dgm:animLvl val="lvl"/>
          <dgm:resizeHandles/>
        </dgm:presLayoutVars>
      </dgm:prSet>
      <dgm:spPr/>
      <dgm:t>
        <a:bodyPr/>
        <a:lstStyle/>
        <a:p>
          <a:endParaRPr lang="ru-RU"/>
        </a:p>
      </dgm:t>
    </dgm:pt>
    <dgm:pt modelId="{E9FA5321-0939-4FA2-A3A7-E055E62CDECA}" type="pres">
      <dgm:prSet presAssocID="{E4EB9DD8-4D40-4987-819D-8324C07C650F}" presName="hierRoot1" presStyleCnt="0">
        <dgm:presLayoutVars>
          <dgm:hierBranch val="init"/>
        </dgm:presLayoutVars>
      </dgm:prSet>
      <dgm:spPr/>
    </dgm:pt>
    <dgm:pt modelId="{940E7331-D337-4CFB-A55C-EC1BC514DFA4}" type="pres">
      <dgm:prSet presAssocID="{E4EB9DD8-4D40-4987-819D-8324C07C650F}" presName="rootComposite1" presStyleCnt="0"/>
      <dgm:spPr/>
    </dgm:pt>
    <dgm:pt modelId="{6944AD41-3F19-4D81-81D6-CA61E71FB119}" type="pres">
      <dgm:prSet presAssocID="{E4EB9DD8-4D40-4987-819D-8324C07C650F}" presName="rootText1" presStyleLbl="node0" presStyleIdx="0" presStyleCnt="1" custScaleY="50608" custLinFactNeighborX="516" custLinFactNeighborY="-13500">
        <dgm:presLayoutVars>
          <dgm:chPref val="3"/>
        </dgm:presLayoutVars>
      </dgm:prSet>
      <dgm:spPr/>
      <dgm:t>
        <a:bodyPr/>
        <a:lstStyle/>
        <a:p>
          <a:endParaRPr lang="ru-RU"/>
        </a:p>
      </dgm:t>
    </dgm:pt>
    <dgm:pt modelId="{4A2BA037-0E1F-49AD-9071-0D80E4212010}" type="pres">
      <dgm:prSet presAssocID="{E4EB9DD8-4D40-4987-819D-8324C07C650F}" presName="rootConnector1" presStyleLbl="asst0" presStyleIdx="0" presStyleCnt="0"/>
      <dgm:spPr/>
      <dgm:t>
        <a:bodyPr/>
        <a:lstStyle/>
        <a:p>
          <a:endParaRPr lang="ru-RU"/>
        </a:p>
      </dgm:t>
    </dgm:pt>
    <dgm:pt modelId="{33B3C194-63DD-4D9B-96B4-2AB4E4DD4401}" type="pres">
      <dgm:prSet presAssocID="{E4EB9DD8-4D40-4987-819D-8324C07C650F}" presName="hierChild2" presStyleCnt="0"/>
      <dgm:spPr/>
    </dgm:pt>
    <dgm:pt modelId="{8B49EAAC-EE79-42FB-910D-85C61F1E2077}" type="pres">
      <dgm:prSet presAssocID="{EF97E8E7-E9FB-4175-BDE7-C45A4FDEE5A1}" presName="Name37" presStyleLbl="parChTrans1D2" presStyleIdx="0" presStyleCnt="2"/>
      <dgm:spPr/>
      <dgm:t>
        <a:bodyPr/>
        <a:lstStyle/>
        <a:p>
          <a:endParaRPr lang="ru-RU"/>
        </a:p>
      </dgm:t>
    </dgm:pt>
    <dgm:pt modelId="{30477779-8DBE-40DA-B7FB-D7BE4D1394DC}" type="pres">
      <dgm:prSet presAssocID="{53B68C30-C6AD-484B-A0A9-B2CCA2FCBBF8}" presName="hierRoot2" presStyleCnt="0">
        <dgm:presLayoutVars>
          <dgm:hierBranch val="init"/>
        </dgm:presLayoutVars>
      </dgm:prSet>
      <dgm:spPr/>
    </dgm:pt>
    <dgm:pt modelId="{B1558394-3C48-4596-B930-78AAEEDB4505}" type="pres">
      <dgm:prSet presAssocID="{53B68C30-C6AD-484B-A0A9-B2CCA2FCBBF8}" presName="rootComposite" presStyleCnt="0"/>
      <dgm:spPr/>
    </dgm:pt>
    <dgm:pt modelId="{DC4A342E-D50C-4107-A955-F7308FF2F709}" type="pres">
      <dgm:prSet presAssocID="{53B68C30-C6AD-484B-A0A9-B2CCA2FCBBF8}" presName="rootText" presStyleLbl="node2" presStyleIdx="0" presStyleCnt="2" custScaleY="132743">
        <dgm:presLayoutVars>
          <dgm:chPref val="3"/>
        </dgm:presLayoutVars>
      </dgm:prSet>
      <dgm:spPr/>
      <dgm:t>
        <a:bodyPr/>
        <a:lstStyle/>
        <a:p>
          <a:endParaRPr lang="ru-RU"/>
        </a:p>
      </dgm:t>
    </dgm:pt>
    <dgm:pt modelId="{0E17F34C-D181-4404-B35C-4FE741AA18CF}" type="pres">
      <dgm:prSet presAssocID="{53B68C30-C6AD-484B-A0A9-B2CCA2FCBBF8}" presName="rootConnector" presStyleLbl="node2" presStyleIdx="0" presStyleCnt="2"/>
      <dgm:spPr/>
      <dgm:t>
        <a:bodyPr/>
        <a:lstStyle/>
        <a:p>
          <a:endParaRPr lang="ru-RU"/>
        </a:p>
      </dgm:t>
    </dgm:pt>
    <dgm:pt modelId="{EC5A3E8E-BF37-4795-BCC2-BF01D70E48BF}" type="pres">
      <dgm:prSet presAssocID="{53B68C30-C6AD-484B-A0A9-B2CCA2FCBBF8}" presName="hierChild4" presStyleCnt="0"/>
      <dgm:spPr/>
    </dgm:pt>
    <dgm:pt modelId="{AF76C5AE-3F28-458E-8C61-C58EC4BF0A8E}" type="pres">
      <dgm:prSet presAssocID="{53B68C30-C6AD-484B-A0A9-B2CCA2FCBBF8}" presName="hierChild5" presStyleCnt="0"/>
      <dgm:spPr/>
    </dgm:pt>
    <dgm:pt modelId="{DD6F97BD-7B38-4F0D-90C3-06EEA1D09DED}" type="pres">
      <dgm:prSet presAssocID="{7B96B59A-7675-497C-8115-2E669F51B51F}" presName="Name37" presStyleLbl="parChTrans1D2" presStyleIdx="1" presStyleCnt="2"/>
      <dgm:spPr/>
      <dgm:t>
        <a:bodyPr/>
        <a:lstStyle/>
        <a:p>
          <a:endParaRPr lang="ru-RU"/>
        </a:p>
      </dgm:t>
    </dgm:pt>
    <dgm:pt modelId="{B6988A6F-E787-41A1-9897-7EEBE8E672A5}" type="pres">
      <dgm:prSet presAssocID="{4D6C0F72-8A77-4F0C-AC93-BDF0A3582107}" presName="hierRoot2" presStyleCnt="0">
        <dgm:presLayoutVars>
          <dgm:hierBranch val="init"/>
        </dgm:presLayoutVars>
      </dgm:prSet>
      <dgm:spPr/>
    </dgm:pt>
    <dgm:pt modelId="{24AEA6A8-B4D5-4367-B57C-04B6B7279484}" type="pres">
      <dgm:prSet presAssocID="{4D6C0F72-8A77-4F0C-AC93-BDF0A3582107}" presName="rootComposite" presStyleCnt="0"/>
      <dgm:spPr/>
    </dgm:pt>
    <dgm:pt modelId="{6D9A6028-94EB-47B6-9182-4B19D55D0570}" type="pres">
      <dgm:prSet presAssocID="{4D6C0F72-8A77-4F0C-AC93-BDF0A3582107}" presName="rootText" presStyleLbl="node2" presStyleIdx="1" presStyleCnt="2" custScaleY="134211">
        <dgm:presLayoutVars>
          <dgm:chPref val="3"/>
        </dgm:presLayoutVars>
      </dgm:prSet>
      <dgm:spPr/>
      <dgm:t>
        <a:bodyPr/>
        <a:lstStyle/>
        <a:p>
          <a:endParaRPr lang="ru-RU"/>
        </a:p>
      </dgm:t>
    </dgm:pt>
    <dgm:pt modelId="{3A67EEA8-96EA-47AB-9089-0463C1493C30}" type="pres">
      <dgm:prSet presAssocID="{4D6C0F72-8A77-4F0C-AC93-BDF0A3582107}" presName="rootConnector" presStyleLbl="node2" presStyleIdx="1" presStyleCnt="2"/>
      <dgm:spPr/>
      <dgm:t>
        <a:bodyPr/>
        <a:lstStyle/>
        <a:p>
          <a:endParaRPr lang="ru-RU"/>
        </a:p>
      </dgm:t>
    </dgm:pt>
    <dgm:pt modelId="{CE84E069-B3EE-45D7-834A-98BC748A2236}" type="pres">
      <dgm:prSet presAssocID="{4D6C0F72-8A77-4F0C-AC93-BDF0A3582107}" presName="hierChild4" presStyleCnt="0"/>
      <dgm:spPr/>
    </dgm:pt>
    <dgm:pt modelId="{9215872C-77AC-4CC4-951B-98317F6D07D2}" type="pres">
      <dgm:prSet presAssocID="{4D6C0F72-8A77-4F0C-AC93-BDF0A3582107}" presName="hierChild5" presStyleCnt="0"/>
      <dgm:spPr/>
    </dgm:pt>
    <dgm:pt modelId="{0EEA3255-4A25-41DA-82A2-C436C706EF3F}" type="pres">
      <dgm:prSet presAssocID="{E4EB9DD8-4D40-4987-819D-8324C07C650F}" presName="hierChild3" presStyleCnt="0"/>
      <dgm:spPr/>
    </dgm:pt>
  </dgm:ptLst>
  <dgm:cxnLst>
    <dgm:cxn modelId="{72ABBE88-09BE-4C48-996A-98B2712AA03F}" type="presOf" srcId="{4D6C0F72-8A77-4F0C-AC93-BDF0A3582107}" destId="{6D9A6028-94EB-47B6-9182-4B19D55D0570}" srcOrd="0" destOrd="0" presId="urn:microsoft.com/office/officeart/2005/8/layout/orgChart1"/>
    <dgm:cxn modelId="{970DE92C-35AF-4FF2-830A-2E58B201D465}" type="presOf" srcId="{4D6C0F72-8A77-4F0C-AC93-BDF0A3582107}" destId="{3A67EEA8-96EA-47AB-9089-0463C1493C30}" srcOrd="1" destOrd="0" presId="urn:microsoft.com/office/officeart/2005/8/layout/orgChart1"/>
    <dgm:cxn modelId="{04118BD7-D04F-46F6-AED4-1180527DA583}" type="presOf" srcId="{D4FD6CCF-D47A-495D-A914-472DBBF539DC}" destId="{8EE7636C-A1B9-4F0F-ABED-E9796B622D8C}" srcOrd="0" destOrd="0" presId="urn:microsoft.com/office/officeart/2005/8/layout/orgChart1"/>
    <dgm:cxn modelId="{1F9603E6-3F30-487D-ABAA-BAB464AA67FE}" type="presOf" srcId="{53B68C30-C6AD-484B-A0A9-B2CCA2FCBBF8}" destId="{DC4A342E-D50C-4107-A955-F7308FF2F709}" srcOrd="0" destOrd="0" presId="urn:microsoft.com/office/officeart/2005/8/layout/orgChart1"/>
    <dgm:cxn modelId="{9F8600EE-8CCA-4023-BEF7-BD1F7F115DF8}" srcId="{E4EB9DD8-4D40-4987-819D-8324C07C650F}" destId="{53B68C30-C6AD-484B-A0A9-B2CCA2FCBBF8}" srcOrd="0" destOrd="0" parTransId="{EF97E8E7-E9FB-4175-BDE7-C45A4FDEE5A1}" sibTransId="{32F4BC44-B055-4CAE-8E78-30909E1551F0}"/>
    <dgm:cxn modelId="{EE6C40F7-F351-409A-AE53-183312BF2488}" srcId="{E4EB9DD8-4D40-4987-819D-8324C07C650F}" destId="{4D6C0F72-8A77-4F0C-AC93-BDF0A3582107}" srcOrd="1" destOrd="0" parTransId="{7B96B59A-7675-497C-8115-2E669F51B51F}" sibTransId="{09F9CE49-DBF0-4E3C-B0F9-57381E6BF9C1}"/>
    <dgm:cxn modelId="{357CA69B-5193-45C5-8F95-CCF69EC186CA}" type="presOf" srcId="{7B96B59A-7675-497C-8115-2E669F51B51F}" destId="{DD6F97BD-7B38-4F0D-90C3-06EEA1D09DED}" srcOrd="0" destOrd="0" presId="urn:microsoft.com/office/officeart/2005/8/layout/orgChart1"/>
    <dgm:cxn modelId="{09355ED5-4430-44D0-9A30-7B90034CDCC9}" type="presOf" srcId="{EF97E8E7-E9FB-4175-BDE7-C45A4FDEE5A1}" destId="{8B49EAAC-EE79-42FB-910D-85C61F1E2077}" srcOrd="0" destOrd="0" presId="urn:microsoft.com/office/officeart/2005/8/layout/orgChart1"/>
    <dgm:cxn modelId="{E6E7532F-C32D-4931-99DB-7478D29AA078}" type="presOf" srcId="{53B68C30-C6AD-484B-A0A9-B2CCA2FCBBF8}" destId="{0E17F34C-D181-4404-B35C-4FE741AA18CF}" srcOrd="1" destOrd="0" presId="urn:microsoft.com/office/officeart/2005/8/layout/orgChart1"/>
    <dgm:cxn modelId="{274CB975-FAE9-4C6C-8441-AE74323DC48A}" type="presOf" srcId="{E4EB9DD8-4D40-4987-819D-8324C07C650F}" destId="{6944AD41-3F19-4D81-81D6-CA61E71FB119}" srcOrd="0" destOrd="0" presId="urn:microsoft.com/office/officeart/2005/8/layout/orgChart1"/>
    <dgm:cxn modelId="{93E15437-84E7-49AE-9441-D07BF548D9CE}" srcId="{D4FD6CCF-D47A-495D-A914-472DBBF539DC}" destId="{E4EB9DD8-4D40-4987-819D-8324C07C650F}" srcOrd="0" destOrd="0" parTransId="{CBDC915B-C2CE-4D05-B6F3-43022EFDAE67}" sibTransId="{22F46A25-AC10-47F6-8D0B-4D8B69B8E73E}"/>
    <dgm:cxn modelId="{12AC400D-81A6-4114-B7D1-1BB273083BA6}" type="presOf" srcId="{E4EB9DD8-4D40-4987-819D-8324C07C650F}" destId="{4A2BA037-0E1F-49AD-9071-0D80E4212010}" srcOrd="1" destOrd="0" presId="urn:microsoft.com/office/officeart/2005/8/layout/orgChart1"/>
    <dgm:cxn modelId="{95215869-AC24-46F1-9714-F7A7D554BA77}" type="presParOf" srcId="{8EE7636C-A1B9-4F0F-ABED-E9796B622D8C}" destId="{E9FA5321-0939-4FA2-A3A7-E055E62CDECA}" srcOrd="0" destOrd="0" presId="urn:microsoft.com/office/officeart/2005/8/layout/orgChart1"/>
    <dgm:cxn modelId="{4BB31ACC-6116-4B3C-8745-C2D92174F295}" type="presParOf" srcId="{E9FA5321-0939-4FA2-A3A7-E055E62CDECA}" destId="{940E7331-D337-4CFB-A55C-EC1BC514DFA4}" srcOrd="0" destOrd="0" presId="urn:microsoft.com/office/officeart/2005/8/layout/orgChart1"/>
    <dgm:cxn modelId="{8F6C1C33-A144-4E66-805D-537654108FCB}" type="presParOf" srcId="{940E7331-D337-4CFB-A55C-EC1BC514DFA4}" destId="{6944AD41-3F19-4D81-81D6-CA61E71FB119}" srcOrd="0" destOrd="0" presId="urn:microsoft.com/office/officeart/2005/8/layout/orgChart1"/>
    <dgm:cxn modelId="{AC74E483-D572-4010-984D-28FDFF9DF20A}" type="presParOf" srcId="{940E7331-D337-4CFB-A55C-EC1BC514DFA4}" destId="{4A2BA037-0E1F-49AD-9071-0D80E4212010}" srcOrd="1" destOrd="0" presId="urn:microsoft.com/office/officeart/2005/8/layout/orgChart1"/>
    <dgm:cxn modelId="{FFBF3E4D-4961-4CEE-9F80-F0C638376BFA}" type="presParOf" srcId="{E9FA5321-0939-4FA2-A3A7-E055E62CDECA}" destId="{33B3C194-63DD-4D9B-96B4-2AB4E4DD4401}" srcOrd="1" destOrd="0" presId="urn:microsoft.com/office/officeart/2005/8/layout/orgChart1"/>
    <dgm:cxn modelId="{5F518F4D-5ED1-4112-970D-FD949B09607F}" type="presParOf" srcId="{33B3C194-63DD-4D9B-96B4-2AB4E4DD4401}" destId="{8B49EAAC-EE79-42FB-910D-85C61F1E2077}" srcOrd="0" destOrd="0" presId="urn:microsoft.com/office/officeart/2005/8/layout/orgChart1"/>
    <dgm:cxn modelId="{0D9B58A5-FC6B-438C-8554-07F828349425}" type="presParOf" srcId="{33B3C194-63DD-4D9B-96B4-2AB4E4DD4401}" destId="{30477779-8DBE-40DA-B7FB-D7BE4D1394DC}" srcOrd="1" destOrd="0" presId="urn:microsoft.com/office/officeart/2005/8/layout/orgChart1"/>
    <dgm:cxn modelId="{D410025B-79C8-46E8-82E9-6722EF35FCEC}" type="presParOf" srcId="{30477779-8DBE-40DA-B7FB-D7BE4D1394DC}" destId="{B1558394-3C48-4596-B930-78AAEEDB4505}" srcOrd="0" destOrd="0" presId="urn:microsoft.com/office/officeart/2005/8/layout/orgChart1"/>
    <dgm:cxn modelId="{B8BC4290-6FB1-486A-AEAA-946CA33867EE}" type="presParOf" srcId="{B1558394-3C48-4596-B930-78AAEEDB4505}" destId="{DC4A342E-D50C-4107-A955-F7308FF2F709}" srcOrd="0" destOrd="0" presId="urn:microsoft.com/office/officeart/2005/8/layout/orgChart1"/>
    <dgm:cxn modelId="{A3B0C4F0-3D69-47EB-AB5B-3D8D3C82F7F6}" type="presParOf" srcId="{B1558394-3C48-4596-B930-78AAEEDB4505}" destId="{0E17F34C-D181-4404-B35C-4FE741AA18CF}" srcOrd="1" destOrd="0" presId="urn:microsoft.com/office/officeart/2005/8/layout/orgChart1"/>
    <dgm:cxn modelId="{E234BD51-E234-4273-804E-5821C32692BA}" type="presParOf" srcId="{30477779-8DBE-40DA-B7FB-D7BE4D1394DC}" destId="{EC5A3E8E-BF37-4795-BCC2-BF01D70E48BF}" srcOrd="1" destOrd="0" presId="urn:microsoft.com/office/officeart/2005/8/layout/orgChart1"/>
    <dgm:cxn modelId="{3835E82E-E9F3-4EA8-97AC-35AEE015B1E3}" type="presParOf" srcId="{30477779-8DBE-40DA-B7FB-D7BE4D1394DC}" destId="{AF76C5AE-3F28-458E-8C61-C58EC4BF0A8E}" srcOrd="2" destOrd="0" presId="urn:microsoft.com/office/officeart/2005/8/layout/orgChart1"/>
    <dgm:cxn modelId="{5B472F4B-D089-403F-B5E3-29DF280E2634}" type="presParOf" srcId="{33B3C194-63DD-4D9B-96B4-2AB4E4DD4401}" destId="{DD6F97BD-7B38-4F0D-90C3-06EEA1D09DED}" srcOrd="2" destOrd="0" presId="urn:microsoft.com/office/officeart/2005/8/layout/orgChart1"/>
    <dgm:cxn modelId="{46FE6A80-968F-4198-A508-53389A07A3A8}" type="presParOf" srcId="{33B3C194-63DD-4D9B-96B4-2AB4E4DD4401}" destId="{B6988A6F-E787-41A1-9897-7EEBE8E672A5}" srcOrd="3" destOrd="0" presId="urn:microsoft.com/office/officeart/2005/8/layout/orgChart1"/>
    <dgm:cxn modelId="{B0047EDC-A3A3-4877-86C0-2475E965BACF}" type="presParOf" srcId="{B6988A6F-E787-41A1-9897-7EEBE8E672A5}" destId="{24AEA6A8-B4D5-4367-B57C-04B6B7279484}" srcOrd="0" destOrd="0" presId="urn:microsoft.com/office/officeart/2005/8/layout/orgChart1"/>
    <dgm:cxn modelId="{EA8A8253-E8CF-453D-A8A3-0D10871A9DD4}" type="presParOf" srcId="{24AEA6A8-B4D5-4367-B57C-04B6B7279484}" destId="{6D9A6028-94EB-47B6-9182-4B19D55D0570}" srcOrd="0" destOrd="0" presId="urn:microsoft.com/office/officeart/2005/8/layout/orgChart1"/>
    <dgm:cxn modelId="{F86D39EF-023B-4819-B658-72D1CB9CB8B3}" type="presParOf" srcId="{24AEA6A8-B4D5-4367-B57C-04B6B7279484}" destId="{3A67EEA8-96EA-47AB-9089-0463C1493C30}" srcOrd="1" destOrd="0" presId="urn:microsoft.com/office/officeart/2005/8/layout/orgChart1"/>
    <dgm:cxn modelId="{88007501-5ECD-4131-8035-97AF726182A0}" type="presParOf" srcId="{B6988A6F-E787-41A1-9897-7EEBE8E672A5}" destId="{CE84E069-B3EE-45D7-834A-98BC748A2236}" srcOrd="1" destOrd="0" presId="urn:microsoft.com/office/officeart/2005/8/layout/orgChart1"/>
    <dgm:cxn modelId="{75EBBF72-AD46-44C4-8FCE-F89529A109CC}" type="presParOf" srcId="{B6988A6F-E787-41A1-9897-7EEBE8E672A5}" destId="{9215872C-77AC-4CC4-951B-98317F6D07D2}" srcOrd="2" destOrd="0" presId="urn:microsoft.com/office/officeart/2005/8/layout/orgChart1"/>
    <dgm:cxn modelId="{B59538C6-27A4-4C1B-9F1C-32F2ACA1BDFA}" type="presParOf" srcId="{E9FA5321-0939-4FA2-A3A7-E055E62CDECA}" destId="{0EEA3255-4A25-41DA-82A2-C436C706EF3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D4FD6CCF-D47A-495D-A914-472DBBF539DC}"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ru-RU"/>
        </a:p>
      </dgm:t>
    </dgm:pt>
    <dgm:pt modelId="{492D977E-A167-471F-A60A-19D9B237C12E}">
      <dgm:prSet phldrT="[Текст]"/>
      <dgm:spPr/>
      <dgm:t>
        <a:bodyPr/>
        <a:lstStyle/>
        <a:p>
          <a:r>
            <a:rPr lang="ru-RU" dirty="0" smtClean="0"/>
            <a:t>п. 1 ст. 2 Федерального закона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 </a:t>
          </a:r>
          <a:endParaRPr lang="ru-RU" dirty="0"/>
        </a:p>
      </dgm:t>
    </dgm:pt>
    <dgm:pt modelId="{FDF7B2A5-4D98-4C99-9AFC-29B7936B48CE}" type="sibTrans" cxnId="{DF453EFF-A19E-4E87-9FB8-012AE3D75995}">
      <dgm:prSet/>
      <dgm:spPr/>
      <dgm:t>
        <a:bodyPr/>
        <a:lstStyle/>
        <a:p>
          <a:endParaRPr lang="ru-RU"/>
        </a:p>
      </dgm:t>
    </dgm:pt>
    <dgm:pt modelId="{1A0C2449-2751-4B37-84C6-E43F03DB7712}" type="parTrans" cxnId="{DF453EFF-A19E-4E87-9FB8-012AE3D75995}">
      <dgm:prSet/>
      <dgm:spPr/>
      <dgm:t>
        <a:bodyPr/>
        <a:lstStyle/>
        <a:p>
          <a:endParaRPr lang="ru-RU"/>
        </a:p>
      </dgm:t>
    </dgm:pt>
    <dgm:pt modelId="{AAE2D46B-FB09-47C0-BE34-634BE5D6ACDF}">
      <dgm:prSet phldrT="[Текст]"/>
      <dgm:spPr/>
      <dgm:t>
        <a:bodyPr/>
        <a:lstStyle/>
        <a:p>
          <a:pPr algn="ctr"/>
          <a:r>
            <a:rPr lang="ru-RU" baseline="0" dirty="0" smtClean="0"/>
            <a:t>государственный контроль (надзор) - деятельность уполномоченных органов государственной власти, направленная на предупреждение, выявление и пресечение нарушений ЮЛ, ИП обязательных требований, установленных законодательством, посредством организации и проведения проверок ЮЛ, ИП, принятия предусмотренных законодательством Российской Федерации мер по пресечению и (или) устранению последствий выявленных нарушений, а также деятельность уполномоченных органов государственной власти по систематическому наблюдению за исполнением обязательных требований, анализу и прогнозированию состояния исполнения обязательных требований при осуществлении деятельности ЮЛ, ИП.</a:t>
          </a:r>
          <a:endParaRPr lang="ru-RU" dirty="0"/>
        </a:p>
      </dgm:t>
    </dgm:pt>
    <dgm:pt modelId="{3811D56F-22E2-44C2-9378-C70819CF6EC3}" type="sibTrans" cxnId="{ED7DBBBC-E73A-4B93-9D97-BFF85182B631}">
      <dgm:prSet/>
      <dgm:spPr/>
      <dgm:t>
        <a:bodyPr/>
        <a:lstStyle/>
        <a:p>
          <a:endParaRPr lang="ru-RU"/>
        </a:p>
      </dgm:t>
    </dgm:pt>
    <dgm:pt modelId="{9AC133F4-EAE6-40BA-81C3-2268DDBA7B1A}" type="parTrans" cxnId="{ED7DBBBC-E73A-4B93-9D97-BFF85182B631}">
      <dgm:prSet/>
      <dgm:spPr/>
      <dgm:t>
        <a:bodyPr/>
        <a:lstStyle/>
        <a:p>
          <a:endParaRPr lang="ru-RU"/>
        </a:p>
      </dgm:t>
    </dgm:pt>
    <dgm:pt modelId="{9C44E6EB-94B7-4E2B-8EAE-FAD5EBA0F6C8}" type="pres">
      <dgm:prSet presAssocID="{D4FD6CCF-D47A-495D-A914-472DBBF539DC}" presName="Name0" presStyleCnt="0">
        <dgm:presLayoutVars>
          <dgm:dir/>
          <dgm:animLvl val="lvl"/>
          <dgm:resizeHandles val="exact"/>
        </dgm:presLayoutVars>
      </dgm:prSet>
      <dgm:spPr/>
      <dgm:t>
        <a:bodyPr/>
        <a:lstStyle/>
        <a:p>
          <a:endParaRPr lang="ru-RU"/>
        </a:p>
      </dgm:t>
    </dgm:pt>
    <dgm:pt modelId="{5010584C-3076-4633-8421-638303E4B274}" type="pres">
      <dgm:prSet presAssocID="{492D977E-A167-471F-A60A-19D9B237C12E}" presName="composite" presStyleCnt="0"/>
      <dgm:spPr/>
    </dgm:pt>
    <dgm:pt modelId="{C7D63372-FBB1-41DE-A1E2-FBA686D85369}" type="pres">
      <dgm:prSet presAssocID="{492D977E-A167-471F-A60A-19D9B237C12E}" presName="parTx" presStyleLbl="alignNode1" presStyleIdx="0" presStyleCnt="1" custScaleY="129019" custLinFactNeighborX="219" custLinFactNeighborY="-57688">
        <dgm:presLayoutVars>
          <dgm:chMax val="0"/>
          <dgm:chPref val="0"/>
          <dgm:bulletEnabled val="1"/>
        </dgm:presLayoutVars>
      </dgm:prSet>
      <dgm:spPr/>
      <dgm:t>
        <a:bodyPr/>
        <a:lstStyle/>
        <a:p>
          <a:endParaRPr lang="ru-RU"/>
        </a:p>
      </dgm:t>
    </dgm:pt>
    <dgm:pt modelId="{C65E4B20-01C4-4B54-B56A-91DC40A2832B}" type="pres">
      <dgm:prSet presAssocID="{492D977E-A167-471F-A60A-19D9B237C12E}" presName="desTx" presStyleLbl="alignAccFollowNode1" presStyleIdx="0" presStyleCnt="1" custScaleY="105641" custLinFactNeighborY="8259">
        <dgm:presLayoutVars>
          <dgm:bulletEnabled val="1"/>
        </dgm:presLayoutVars>
      </dgm:prSet>
      <dgm:spPr/>
      <dgm:t>
        <a:bodyPr/>
        <a:lstStyle/>
        <a:p>
          <a:endParaRPr lang="ru-RU"/>
        </a:p>
      </dgm:t>
    </dgm:pt>
  </dgm:ptLst>
  <dgm:cxnLst>
    <dgm:cxn modelId="{ED7DBBBC-E73A-4B93-9D97-BFF85182B631}" srcId="{492D977E-A167-471F-A60A-19D9B237C12E}" destId="{AAE2D46B-FB09-47C0-BE34-634BE5D6ACDF}" srcOrd="0" destOrd="0" parTransId="{9AC133F4-EAE6-40BA-81C3-2268DDBA7B1A}" sibTransId="{3811D56F-22E2-44C2-9378-C70819CF6EC3}"/>
    <dgm:cxn modelId="{643986A2-3CDA-42D2-922E-9006DDFA88BC}" type="presOf" srcId="{492D977E-A167-471F-A60A-19D9B237C12E}" destId="{C7D63372-FBB1-41DE-A1E2-FBA686D85369}" srcOrd="0" destOrd="0" presId="urn:microsoft.com/office/officeart/2005/8/layout/hList1"/>
    <dgm:cxn modelId="{DF453EFF-A19E-4E87-9FB8-012AE3D75995}" srcId="{D4FD6CCF-D47A-495D-A914-472DBBF539DC}" destId="{492D977E-A167-471F-A60A-19D9B237C12E}" srcOrd="0" destOrd="0" parTransId="{1A0C2449-2751-4B37-84C6-E43F03DB7712}" sibTransId="{FDF7B2A5-4D98-4C99-9AFC-29B7936B48CE}"/>
    <dgm:cxn modelId="{F06851F8-52F5-41DA-AB04-56FABF7B18E2}" type="presOf" srcId="{D4FD6CCF-D47A-495D-A914-472DBBF539DC}" destId="{9C44E6EB-94B7-4E2B-8EAE-FAD5EBA0F6C8}" srcOrd="0" destOrd="0" presId="urn:microsoft.com/office/officeart/2005/8/layout/hList1"/>
    <dgm:cxn modelId="{74535DCE-22AF-4C90-B8B2-825FF95EE7C1}" type="presOf" srcId="{AAE2D46B-FB09-47C0-BE34-634BE5D6ACDF}" destId="{C65E4B20-01C4-4B54-B56A-91DC40A2832B}" srcOrd="0" destOrd="0" presId="urn:microsoft.com/office/officeart/2005/8/layout/hList1"/>
    <dgm:cxn modelId="{B7E7EE71-3952-42EF-A40F-CE8D2CB42C4D}" type="presParOf" srcId="{9C44E6EB-94B7-4E2B-8EAE-FAD5EBA0F6C8}" destId="{5010584C-3076-4633-8421-638303E4B274}" srcOrd="0" destOrd="0" presId="urn:microsoft.com/office/officeart/2005/8/layout/hList1"/>
    <dgm:cxn modelId="{652D636D-CACB-4C0F-8AAE-D36A8A3A465E}" type="presParOf" srcId="{5010584C-3076-4633-8421-638303E4B274}" destId="{C7D63372-FBB1-41DE-A1E2-FBA686D85369}" srcOrd="0" destOrd="0" presId="urn:microsoft.com/office/officeart/2005/8/layout/hList1"/>
    <dgm:cxn modelId="{257AAFF1-686F-4015-95C2-D06FC3A18FA4}" type="presParOf" srcId="{5010584C-3076-4633-8421-638303E4B274}" destId="{C65E4B20-01C4-4B54-B56A-91DC40A2832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FD6CCF-D47A-495D-A914-472DBBF539DC}" type="doc">
      <dgm:prSet loTypeId="urn:microsoft.com/office/officeart/2005/8/layout/orgChart1" loCatId="hierarchy" qsTypeId="urn:microsoft.com/office/officeart/2005/8/quickstyle/simple3" qsCatId="simple" csTypeId="urn:microsoft.com/office/officeart/2005/8/colors/accent2_5" csCatId="accent2" phldr="1"/>
      <dgm:spPr/>
      <dgm:t>
        <a:bodyPr/>
        <a:lstStyle/>
        <a:p>
          <a:endParaRPr lang="ru-RU"/>
        </a:p>
      </dgm:t>
    </dgm:pt>
    <dgm:pt modelId="{E4EB9DD8-4D40-4987-819D-8324C07C650F}" type="asst">
      <dgm:prSet phldrT="[Текст]"/>
      <dgm:spPr/>
      <dgm:t>
        <a:bodyPr/>
        <a:lstStyle/>
        <a:p>
          <a:r>
            <a:rPr lang="ru-RU" dirty="0" smtClean="0"/>
            <a:t>Государственный контроль (надзор) в сфере образования</a:t>
          </a:r>
          <a:endParaRPr lang="ru-RU" dirty="0"/>
        </a:p>
      </dgm:t>
    </dgm:pt>
    <dgm:pt modelId="{CBDC915B-C2CE-4D05-B6F3-43022EFDAE67}" type="parTrans" cxnId="{93E15437-84E7-49AE-9441-D07BF548D9CE}">
      <dgm:prSet/>
      <dgm:spPr/>
      <dgm:t>
        <a:bodyPr/>
        <a:lstStyle/>
        <a:p>
          <a:endParaRPr lang="ru-RU"/>
        </a:p>
      </dgm:t>
    </dgm:pt>
    <dgm:pt modelId="{22F46A25-AC10-47F6-8D0B-4D8B69B8E73E}" type="sibTrans" cxnId="{93E15437-84E7-49AE-9441-D07BF548D9CE}">
      <dgm:prSet/>
      <dgm:spPr/>
      <dgm:t>
        <a:bodyPr/>
        <a:lstStyle/>
        <a:p>
          <a:endParaRPr lang="ru-RU"/>
        </a:p>
      </dgm:t>
    </dgm:pt>
    <dgm:pt modelId="{53B68C30-C6AD-484B-A0A9-B2CCA2FCBBF8}">
      <dgm:prSet phldrT="[Текст]"/>
      <dgm:spPr/>
      <dgm:t>
        <a:bodyPr/>
        <a:lstStyle/>
        <a:p>
          <a:r>
            <a:rPr lang="ru-RU" dirty="0" smtClean="0"/>
            <a:t>Федеральный государственный контроль качества образования</a:t>
          </a:r>
          <a:endParaRPr lang="ru-RU" dirty="0"/>
        </a:p>
      </dgm:t>
    </dgm:pt>
    <dgm:pt modelId="{EF97E8E7-E9FB-4175-BDE7-C45A4FDEE5A1}" type="parTrans" cxnId="{9F8600EE-8CCA-4023-BEF7-BD1F7F115DF8}">
      <dgm:prSet/>
      <dgm:spPr/>
      <dgm:t>
        <a:bodyPr/>
        <a:lstStyle/>
        <a:p>
          <a:endParaRPr lang="ru-RU"/>
        </a:p>
      </dgm:t>
    </dgm:pt>
    <dgm:pt modelId="{32F4BC44-B055-4CAE-8E78-30909E1551F0}" type="sibTrans" cxnId="{9F8600EE-8CCA-4023-BEF7-BD1F7F115DF8}">
      <dgm:prSet/>
      <dgm:spPr/>
      <dgm:t>
        <a:bodyPr/>
        <a:lstStyle/>
        <a:p>
          <a:endParaRPr lang="ru-RU"/>
        </a:p>
      </dgm:t>
    </dgm:pt>
    <dgm:pt modelId="{4D6C0F72-8A77-4F0C-AC93-BDF0A3582107}">
      <dgm:prSet phldrT="[Текст]"/>
      <dgm:spPr/>
      <dgm:t>
        <a:bodyPr/>
        <a:lstStyle/>
        <a:p>
          <a:r>
            <a:rPr lang="ru-RU" dirty="0" smtClean="0"/>
            <a:t>Федеральный государственный надзор в сфере образования</a:t>
          </a:r>
          <a:endParaRPr lang="ru-RU" dirty="0"/>
        </a:p>
      </dgm:t>
    </dgm:pt>
    <dgm:pt modelId="{7B96B59A-7675-497C-8115-2E669F51B51F}" type="parTrans" cxnId="{EE6C40F7-F351-409A-AE53-183312BF2488}">
      <dgm:prSet/>
      <dgm:spPr/>
      <dgm:t>
        <a:bodyPr/>
        <a:lstStyle/>
        <a:p>
          <a:endParaRPr lang="ru-RU"/>
        </a:p>
      </dgm:t>
    </dgm:pt>
    <dgm:pt modelId="{09F9CE49-DBF0-4E3C-B0F9-57381E6BF9C1}" type="sibTrans" cxnId="{EE6C40F7-F351-409A-AE53-183312BF2488}">
      <dgm:prSet/>
      <dgm:spPr/>
      <dgm:t>
        <a:bodyPr/>
        <a:lstStyle/>
        <a:p>
          <a:endParaRPr lang="ru-RU"/>
        </a:p>
      </dgm:t>
    </dgm:pt>
    <dgm:pt modelId="{8EE7636C-A1B9-4F0F-ABED-E9796B622D8C}" type="pres">
      <dgm:prSet presAssocID="{D4FD6CCF-D47A-495D-A914-472DBBF539DC}" presName="hierChild1" presStyleCnt="0">
        <dgm:presLayoutVars>
          <dgm:orgChart val="1"/>
          <dgm:chPref val="1"/>
          <dgm:dir/>
          <dgm:animOne val="branch"/>
          <dgm:animLvl val="lvl"/>
          <dgm:resizeHandles/>
        </dgm:presLayoutVars>
      </dgm:prSet>
      <dgm:spPr/>
      <dgm:t>
        <a:bodyPr/>
        <a:lstStyle/>
        <a:p>
          <a:endParaRPr lang="ru-RU"/>
        </a:p>
      </dgm:t>
    </dgm:pt>
    <dgm:pt modelId="{E9FA5321-0939-4FA2-A3A7-E055E62CDECA}" type="pres">
      <dgm:prSet presAssocID="{E4EB9DD8-4D40-4987-819D-8324C07C650F}" presName="hierRoot1" presStyleCnt="0">
        <dgm:presLayoutVars>
          <dgm:hierBranch val="init"/>
        </dgm:presLayoutVars>
      </dgm:prSet>
      <dgm:spPr/>
    </dgm:pt>
    <dgm:pt modelId="{940E7331-D337-4CFB-A55C-EC1BC514DFA4}" type="pres">
      <dgm:prSet presAssocID="{E4EB9DD8-4D40-4987-819D-8324C07C650F}" presName="rootComposite1" presStyleCnt="0"/>
      <dgm:spPr/>
    </dgm:pt>
    <dgm:pt modelId="{6944AD41-3F19-4D81-81D6-CA61E71FB119}" type="pres">
      <dgm:prSet presAssocID="{E4EB9DD8-4D40-4987-819D-8324C07C650F}" presName="rootText1" presStyleLbl="node0" presStyleIdx="0" presStyleCnt="1" custScaleY="70361">
        <dgm:presLayoutVars>
          <dgm:chPref val="3"/>
        </dgm:presLayoutVars>
      </dgm:prSet>
      <dgm:spPr/>
      <dgm:t>
        <a:bodyPr/>
        <a:lstStyle/>
        <a:p>
          <a:endParaRPr lang="ru-RU"/>
        </a:p>
      </dgm:t>
    </dgm:pt>
    <dgm:pt modelId="{4A2BA037-0E1F-49AD-9071-0D80E4212010}" type="pres">
      <dgm:prSet presAssocID="{E4EB9DD8-4D40-4987-819D-8324C07C650F}" presName="rootConnector1" presStyleLbl="asst0" presStyleIdx="0" presStyleCnt="0"/>
      <dgm:spPr/>
      <dgm:t>
        <a:bodyPr/>
        <a:lstStyle/>
        <a:p>
          <a:endParaRPr lang="ru-RU"/>
        </a:p>
      </dgm:t>
    </dgm:pt>
    <dgm:pt modelId="{33B3C194-63DD-4D9B-96B4-2AB4E4DD4401}" type="pres">
      <dgm:prSet presAssocID="{E4EB9DD8-4D40-4987-819D-8324C07C650F}" presName="hierChild2" presStyleCnt="0"/>
      <dgm:spPr/>
    </dgm:pt>
    <dgm:pt modelId="{8B49EAAC-EE79-42FB-910D-85C61F1E2077}" type="pres">
      <dgm:prSet presAssocID="{EF97E8E7-E9FB-4175-BDE7-C45A4FDEE5A1}" presName="Name37" presStyleLbl="parChTrans1D2" presStyleIdx="0" presStyleCnt="2"/>
      <dgm:spPr/>
      <dgm:t>
        <a:bodyPr/>
        <a:lstStyle/>
        <a:p>
          <a:endParaRPr lang="ru-RU"/>
        </a:p>
      </dgm:t>
    </dgm:pt>
    <dgm:pt modelId="{30477779-8DBE-40DA-B7FB-D7BE4D1394DC}" type="pres">
      <dgm:prSet presAssocID="{53B68C30-C6AD-484B-A0A9-B2CCA2FCBBF8}" presName="hierRoot2" presStyleCnt="0">
        <dgm:presLayoutVars>
          <dgm:hierBranch val="init"/>
        </dgm:presLayoutVars>
      </dgm:prSet>
      <dgm:spPr/>
    </dgm:pt>
    <dgm:pt modelId="{B1558394-3C48-4596-B930-78AAEEDB4505}" type="pres">
      <dgm:prSet presAssocID="{53B68C30-C6AD-484B-A0A9-B2CCA2FCBBF8}" presName="rootComposite" presStyleCnt="0"/>
      <dgm:spPr/>
    </dgm:pt>
    <dgm:pt modelId="{DC4A342E-D50C-4107-A955-F7308FF2F709}" type="pres">
      <dgm:prSet presAssocID="{53B68C30-C6AD-484B-A0A9-B2CCA2FCBBF8}" presName="rootText" presStyleLbl="node2" presStyleIdx="0" presStyleCnt="2" custScaleY="65226">
        <dgm:presLayoutVars>
          <dgm:chPref val="3"/>
        </dgm:presLayoutVars>
      </dgm:prSet>
      <dgm:spPr/>
      <dgm:t>
        <a:bodyPr/>
        <a:lstStyle/>
        <a:p>
          <a:endParaRPr lang="ru-RU"/>
        </a:p>
      </dgm:t>
    </dgm:pt>
    <dgm:pt modelId="{0E17F34C-D181-4404-B35C-4FE741AA18CF}" type="pres">
      <dgm:prSet presAssocID="{53B68C30-C6AD-484B-A0A9-B2CCA2FCBBF8}" presName="rootConnector" presStyleLbl="node2" presStyleIdx="0" presStyleCnt="2"/>
      <dgm:spPr/>
      <dgm:t>
        <a:bodyPr/>
        <a:lstStyle/>
        <a:p>
          <a:endParaRPr lang="ru-RU"/>
        </a:p>
      </dgm:t>
    </dgm:pt>
    <dgm:pt modelId="{EC5A3E8E-BF37-4795-BCC2-BF01D70E48BF}" type="pres">
      <dgm:prSet presAssocID="{53B68C30-C6AD-484B-A0A9-B2CCA2FCBBF8}" presName="hierChild4" presStyleCnt="0"/>
      <dgm:spPr/>
    </dgm:pt>
    <dgm:pt modelId="{AF76C5AE-3F28-458E-8C61-C58EC4BF0A8E}" type="pres">
      <dgm:prSet presAssocID="{53B68C30-C6AD-484B-A0A9-B2CCA2FCBBF8}" presName="hierChild5" presStyleCnt="0"/>
      <dgm:spPr/>
    </dgm:pt>
    <dgm:pt modelId="{DD6F97BD-7B38-4F0D-90C3-06EEA1D09DED}" type="pres">
      <dgm:prSet presAssocID="{7B96B59A-7675-497C-8115-2E669F51B51F}" presName="Name37" presStyleLbl="parChTrans1D2" presStyleIdx="1" presStyleCnt="2"/>
      <dgm:spPr/>
      <dgm:t>
        <a:bodyPr/>
        <a:lstStyle/>
        <a:p>
          <a:endParaRPr lang="ru-RU"/>
        </a:p>
      </dgm:t>
    </dgm:pt>
    <dgm:pt modelId="{B6988A6F-E787-41A1-9897-7EEBE8E672A5}" type="pres">
      <dgm:prSet presAssocID="{4D6C0F72-8A77-4F0C-AC93-BDF0A3582107}" presName="hierRoot2" presStyleCnt="0">
        <dgm:presLayoutVars>
          <dgm:hierBranch val="init"/>
        </dgm:presLayoutVars>
      </dgm:prSet>
      <dgm:spPr/>
    </dgm:pt>
    <dgm:pt modelId="{24AEA6A8-B4D5-4367-B57C-04B6B7279484}" type="pres">
      <dgm:prSet presAssocID="{4D6C0F72-8A77-4F0C-AC93-BDF0A3582107}" presName="rootComposite" presStyleCnt="0"/>
      <dgm:spPr/>
    </dgm:pt>
    <dgm:pt modelId="{6D9A6028-94EB-47B6-9182-4B19D55D0570}" type="pres">
      <dgm:prSet presAssocID="{4D6C0F72-8A77-4F0C-AC93-BDF0A3582107}" presName="rootText" presStyleLbl="node2" presStyleIdx="1" presStyleCnt="2" custScaleY="65477">
        <dgm:presLayoutVars>
          <dgm:chPref val="3"/>
        </dgm:presLayoutVars>
      </dgm:prSet>
      <dgm:spPr/>
      <dgm:t>
        <a:bodyPr/>
        <a:lstStyle/>
        <a:p>
          <a:endParaRPr lang="ru-RU"/>
        </a:p>
      </dgm:t>
    </dgm:pt>
    <dgm:pt modelId="{3A67EEA8-96EA-47AB-9089-0463C1493C30}" type="pres">
      <dgm:prSet presAssocID="{4D6C0F72-8A77-4F0C-AC93-BDF0A3582107}" presName="rootConnector" presStyleLbl="node2" presStyleIdx="1" presStyleCnt="2"/>
      <dgm:spPr/>
      <dgm:t>
        <a:bodyPr/>
        <a:lstStyle/>
        <a:p>
          <a:endParaRPr lang="ru-RU"/>
        </a:p>
      </dgm:t>
    </dgm:pt>
    <dgm:pt modelId="{CE84E069-B3EE-45D7-834A-98BC748A2236}" type="pres">
      <dgm:prSet presAssocID="{4D6C0F72-8A77-4F0C-AC93-BDF0A3582107}" presName="hierChild4" presStyleCnt="0"/>
      <dgm:spPr/>
    </dgm:pt>
    <dgm:pt modelId="{9215872C-77AC-4CC4-951B-98317F6D07D2}" type="pres">
      <dgm:prSet presAssocID="{4D6C0F72-8A77-4F0C-AC93-BDF0A3582107}" presName="hierChild5" presStyleCnt="0"/>
      <dgm:spPr/>
    </dgm:pt>
    <dgm:pt modelId="{0EEA3255-4A25-41DA-82A2-C436C706EF3F}" type="pres">
      <dgm:prSet presAssocID="{E4EB9DD8-4D40-4987-819D-8324C07C650F}" presName="hierChild3" presStyleCnt="0"/>
      <dgm:spPr/>
    </dgm:pt>
  </dgm:ptLst>
  <dgm:cxnLst>
    <dgm:cxn modelId="{B07184BC-1F08-47C2-9DA8-471053218C30}" type="presOf" srcId="{E4EB9DD8-4D40-4987-819D-8324C07C650F}" destId="{6944AD41-3F19-4D81-81D6-CA61E71FB119}" srcOrd="0" destOrd="0" presId="urn:microsoft.com/office/officeart/2005/8/layout/orgChart1"/>
    <dgm:cxn modelId="{FF603F17-938D-4156-8519-2FA70DA31E6B}" type="presOf" srcId="{D4FD6CCF-D47A-495D-A914-472DBBF539DC}" destId="{8EE7636C-A1B9-4F0F-ABED-E9796B622D8C}" srcOrd="0" destOrd="0" presId="urn:microsoft.com/office/officeart/2005/8/layout/orgChart1"/>
    <dgm:cxn modelId="{216372C1-3C44-4BDD-9232-DC261ADF1107}" type="presOf" srcId="{E4EB9DD8-4D40-4987-819D-8324C07C650F}" destId="{4A2BA037-0E1F-49AD-9071-0D80E4212010}" srcOrd="1" destOrd="0" presId="urn:microsoft.com/office/officeart/2005/8/layout/orgChart1"/>
    <dgm:cxn modelId="{9F8600EE-8CCA-4023-BEF7-BD1F7F115DF8}" srcId="{E4EB9DD8-4D40-4987-819D-8324C07C650F}" destId="{53B68C30-C6AD-484B-A0A9-B2CCA2FCBBF8}" srcOrd="0" destOrd="0" parTransId="{EF97E8E7-E9FB-4175-BDE7-C45A4FDEE5A1}" sibTransId="{32F4BC44-B055-4CAE-8E78-30909E1551F0}"/>
    <dgm:cxn modelId="{56DA1635-1A81-44AA-8BC3-79D14659ABC3}" type="presOf" srcId="{EF97E8E7-E9FB-4175-BDE7-C45A4FDEE5A1}" destId="{8B49EAAC-EE79-42FB-910D-85C61F1E2077}" srcOrd="0" destOrd="0" presId="urn:microsoft.com/office/officeart/2005/8/layout/orgChart1"/>
    <dgm:cxn modelId="{EE6C40F7-F351-409A-AE53-183312BF2488}" srcId="{E4EB9DD8-4D40-4987-819D-8324C07C650F}" destId="{4D6C0F72-8A77-4F0C-AC93-BDF0A3582107}" srcOrd="1" destOrd="0" parTransId="{7B96B59A-7675-497C-8115-2E669F51B51F}" sibTransId="{09F9CE49-DBF0-4E3C-B0F9-57381E6BF9C1}"/>
    <dgm:cxn modelId="{A1504669-8E52-4842-8EB1-A7B101B4B51A}" type="presOf" srcId="{53B68C30-C6AD-484B-A0A9-B2CCA2FCBBF8}" destId="{0E17F34C-D181-4404-B35C-4FE741AA18CF}" srcOrd="1" destOrd="0" presId="urn:microsoft.com/office/officeart/2005/8/layout/orgChart1"/>
    <dgm:cxn modelId="{BD994F10-8DA4-44CB-9D97-B640BC173962}" type="presOf" srcId="{7B96B59A-7675-497C-8115-2E669F51B51F}" destId="{DD6F97BD-7B38-4F0D-90C3-06EEA1D09DED}" srcOrd="0" destOrd="0" presId="urn:microsoft.com/office/officeart/2005/8/layout/orgChart1"/>
    <dgm:cxn modelId="{2B0A8D3D-B80F-4B71-B717-BE48CABFFD2E}" type="presOf" srcId="{4D6C0F72-8A77-4F0C-AC93-BDF0A3582107}" destId="{6D9A6028-94EB-47B6-9182-4B19D55D0570}" srcOrd="0" destOrd="0" presId="urn:microsoft.com/office/officeart/2005/8/layout/orgChart1"/>
    <dgm:cxn modelId="{C12ED464-C651-4F8F-BF41-9751C7E10BDD}" type="presOf" srcId="{4D6C0F72-8A77-4F0C-AC93-BDF0A3582107}" destId="{3A67EEA8-96EA-47AB-9089-0463C1493C30}" srcOrd="1" destOrd="0" presId="urn:microsoft.com/office/officeart/2005/8/layout/orgChart1"/>
    <dgm:cxn modelId="{22735492-8C92-4A33-B8F9-72E6E971DC54}" type="presOf" srcId="{53B68C30-C6AD-484B-A0A9-B2CCA2FCBBF8}" destId="{DC4A342E-D50C-4107-A955-F7308FF2F709}" srcOrd="0" destOrd="0" presId="urn:microsoft.com/office/officeart/2005/8/layout/orgChart1"/>
    <dgm:cxn modelId="{93E15437-84E7-49AE-9441-D07BF548D9CE}" srcId="{D4FD6CCF-D47A-495D-A914-472DBBF539DC}" destId="{E4EB9DD8-4D40-4987-819D-8324C07C650F}" srcOrd="0" destOrd="0" parTransId="{CBDC915B-C2CE-4D05-B6F3-43022EFDAE67}" sibTransId="{22F46A25-AC10-47F6-8D0B-4D8B69B8E73E}"/>
    <dgm:cxn modelId="{606870FB-E8B0-4A19-9B68-3C35394C5085}" type="presParOf" srcId="{8EE7636C-A1B9-4F0F-ABED-E9796B622D8C}" destId="{E9FA5321-0939-4FA2-A3A7-E055E62CDECA}" srcOrd="0" destOrd="0" presId="urn:microsoft.com/office/officeart/2005/8/layout/orgChart1"/>
    <dgm:cxn modelId="{10D19638-3AB4-4C39-83A9-A3D5FF0511E8}" type="presParOf" srcId="{E9FA5321-0939-4FA2-A3A7-E055E62CDECA}" destId="{940E7331-D337-4CFB-A55C-EC1BC514DFA4}" srcOrd="0" destOrd="0" presId="urn:microsoft.com/office/officeart/2005/8/layout/orgChart1"/>
    <dgm:cxn modelId="{61D46C3F-60DE-421F-9C78-E5C66144679E}" type="presParOf" srcId="{940E7331-D337-4CFB-A55C-EC1BC514DFA4}" destId="{6944AD41-3F19-4D81-81D6-CA61E71FB119}" srcOrd="0" destOrd="0" presId="urn:microsoft.com/office/officeart/2005/8/layout/orgChart1"/>
    <dgm:cxn modelId="{8FBD3AE9-AE3D-4C6F-8C9B-FBEC31E822D7}" type="presParOf" srcId="{940E7331-D337-4CFB-A55C-EC1BC514DFA4}" destId="{4A2BA037-0E1F-49AD-9071-0D80E4212010}" srcOrd="1" destOrd="0" presId="urn:microsoft.com/office/officeart/2005/8/layout/orgChart1"/>
    <dgm:cxn modelId="{63A7AF39-0A7D-443F-BFF0-8A46114890F8}" type="presParOf" srcId="{E9FA5321-0939-4FA2-A3A7-E055E62CDECA}" destId="{33B3C194-63DD-4D9B-96B4-2AB4E4DD4401}" srcOrd="1" destOrd="0" presId="urn:microsoft.com/office/officeart/2005/8/layout/orgChart1"/>
    <dgm:cxn modelId="{275622F3-D54A-490A-B8D2-1D54E02C3407}" type="presParOf" srcId="{33B3C194-63DD-4D9B-96B4-2AB4E4DD4401}" destId="{8B49EAAC-EE79-42FB-910D-85C61F1E2077}" srcOrd="0" destOrd="0" presId="urn:microsoft.com/office/officeart/2005/8/layout/orgChart1"/>
    <dgm:cxn modelId="{B9FA7383-52F7-42D1-98C6-3B38ADB63AA0}" type="presParOf" srcId="{33B3C194-63DD-4D9B-96B4-2AB4E4DD4401}" destId="{30477779-8DBE-40DA-B7FB-D7BE4D1394DC}" srcOrd="1" destOrd="0" presId="urn:microsoft.com/office/officeart/2005/8/layout/orgChart1"/>
    <dgm:cxn modelId="{909352AE-ADD2-4FCA-82FA-2C995F0BD5FE}" type="presParOf" srcId="{30477779-8DBE-40DA-B7FB-D7BE4D1394DC}" destId="{B1558394-3C48-4596-B930-78AAEEDB4505}" srcOrd="0" destOrd="0" presId="urn:microsoft.com/office/officeart/2005/8/layout/orgChart1"/>
    <dgm:cxn modelId="{1CD98007-4947-4387-80E3-DF65D2A7AA66}" type="presParOf" srcId="{B1558394-3C48-4596-B930-78AAEEDB4505}" destId="{DC4A342E-D50C-4107-A955-F7308FF2F709}" srcOrd="0" destOrd="0" presId="urn:microsoft.com/office/officeart/2005/8/layout/orgChart1"/>
    <dgm:cxn modelId="{4DB8C4B5-72AF-47B0-A08D-06E6B9F0AEFD}" type="presParOf" srcId="{B1558394-3C48-4596-B930-78AAEEDB4505}" destId="{0E17F34C-D181-4404-B35C-4FE741AA18CF}" srcOrd="1" destOrd="0" presId="urn:microsoft.com/office/officeart/2005/8/layout/orgChart1"/>
    <dgm:cxn modelId="{3DD448A1-9858-4D3F-977F-002AC5F10CD0}" type="presParOf" srcId="{30477779-8DBE-40DA-B7FB-D7BE4D1394DC}" destId="{EC5A3E8E-BF37-4795-BCC2-BF01D70E48BF}" srcOrd="1" destOrd="0" presId="urn:microsoft.com/office/officeart/2005/8/layout/orgChart1"/>
    <dgm:cxn modelId="{E7854003-8C27-4FEB-BB1F-15A818E36347}" type="presParOf" srcId="{30477779-8DBE-40DA-B7FB-D7BE4D1394DC}" destId="{AF76C5AE-3F28-458E-8C61-C58EC4BF0A8E}" srcOrd="2" destOrd="0" presId="urn:microsoft.com/office/officeart/2005/8/layout/orgChart1"/>
    <dgm:cxn modelId="{3356CBB1-C79F-47D5-A4E0-FBAB7B1E06B5}" type="presParOf" srcId="{33B3C194-63DD-4D9B-96B4-2AB4E4DD4401}" destId="{DD6F97BD-7B38-4F0D-90C3-06EEA1D09DED}" srcOrd="2" destOrd="0" presId="urn:microsoft.com/office/officeart/2005/8/layout/orgChart1"/>
    <dgm:cxn modelId="{F8F7864F-F566-4A3F-84F0-BF99EF6294F2}" type="presParOf" srcId="{33B3C194-63DD-4D9B-96B4-2AB4E4DD4401}" destId="{B6988A6F-E787-41A1-9897-7EEBE8E672A5}" srcOrd="3" destOrd="0" presId="urn:microsoft.com/office/officeart/2005/8/layout/orgChart1"/>
    <dgm:cxn modelId="{39E2EAD1-3E60-41A8-A2D8-4646DBA85BBA}" type="presParOf" srcId="{B6988A6F-E787-41A1-9897-7EEBE8E672A5}" destId="{24AEA6A8-B4D5-4367-B57C-04B6B7279484}" srcOrd="0" destOrd="0" presId="urn:microsoft.com/office/officeart/2005/8/layout/orgChart1"/>
    <dgm:cxn modelId="{C8163CAF-B20C-4CA6-B17E-15FE101ADD82}" type="presParOf" srcId="{24AEA6A8-B4D5-4367-B57C-04B6B7279484}" destId="{6D9A6028-94EB-47B6-9182-4B19D55D0570}" srcOrd="0" destOrd="0" presId="urn:microsoft.com/office/officeart/2005/8/layout/orgChart1"/>
    <dgm:cxn modelId="{FA1E8B68-2627-4D67-8316-28EC254170B2}" type="presParOf" srcId="{24AEA6A8-B4D5-4367-B57C-04B6B7279484}" destId="{3A67EEA8-96EA-47AB-9089-0463C1493C30}" srcOrd="1" destOrd="0" presId="urn:microsoft.com/office/officeart/2005/8/layout/orgChart1"/>
    <dgm:cxn modelId="{1C49A260-B1CC-467A-8C50-BE471E4CDF91}" type="presParOf" srcId="{B6988A6F-E787-41A1-9897-7EEBE8E672A5}" destId="{CE84E069-B3EE-45D7-834A-98BC748A2236}" srcOrd="1" destOrd="0" presId="urn:microsoft.com/office/officeart/2005/8/layout/orgChart1"/>
    <dgm:cxn modelId="{36D94D7D-AE41-46D9-AC8F-6A9FF42DD04D}" type="presParOf" srcId="{B6988A6F-E787-41A1-9897-7EEBE8E672A5}" destId="{9215872C-77AC-4CC4-951B-98317F6D07D2}" srcOrd="2" destOrd="0" presId="urn:microsoft.com/office/officeart/2005/8/layout/orgChart1"/>
    <dgm:cxn modelId="{FDF27EAF-CAF7-4756-A110-BF18BB491A7E}" type="presParOf" srcId="{E9FA5321-0939-4FA2-A3A7-E055E62CDECA}" destId="{0EEA3255-4A25-41DA-82A2-C436C706EF3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AAE6026A-4F9D-42C4-820C-936CCD092D1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D359D4ED-DD4F-4054-AA12-A41A1403D815}">
      <dgm:prSet/>
      <dgm:spPr>
        <a:solidFill>
          <a:schemeClr val="accent1"/>
        </a:solidFill>
        <a:ln>
          <a:solidFill>
            <a:schemeClr val="bg1"/>
          </a:solidFill>
        </a:ln>
      </dgm:spPr>
      <dgm:t>
        <a:bodyPr/>
        <a:lstStyle/>
        <a:p>
          <a:pPr algn="ctr" rtl="0"/>
          <a:r>
            <a:rPr lang="ru-RU" b="1" baseline="0" dirty="0" smtClean="0"/>
            <a:t>Федеральный закон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a:t>
          </a:r>
          <a:endParaRPr lang="ru-RU" b="1" baseline="0" dirty="0"/>
        </a:p>
      </dgm:t>
    </dgm:pt>
    <dgm:pt modelId="{956B395E-2031-49C5-B12C-D3DC767E2070}" type="parTrans" cxnId="{00F3C107-C0EB-4E86-BB69-AD6076FD3D3E}">
      <dgm:prSet/>
      <dgm:spPr/>
      <dgm:t>
        <a:bodyPr/>
        <a:lstStyle/>
        <a:p>
          <a:endParaRPr lang="ru-RU"/>
        </a:p>
      </dgm:t>
    </dgm:pt>
    <dgm:pt modelId="{2678A98C-9528-4590-97DE-89CB9DCD4C53}" type="sibTrans" cxnId="{00F3C107-C0EB-4E86-BB69-AD6076FD3D3E}">
      <dgm:prSet/>
      <dgm:spPr/>
      <dgm:t>
        <a:bodyPr/>
        <a:lstStyle/>
        <a:p>
          <a:endParaRPr lang="ru-RU"/>
        </a:p>
      </dgm:t>
    </dgm:pt>
    <dgm:pt modelId="{D47A851D-60E0-4013-9C08-BC98DE52AA3A}">
      <dgm:prSet/>
      <dgm:spPr/>
      <dgm:t>
        <a:bodyPr/>
        <a:lstStyle/>
        <a:p>
          <a:pPr algn="ctr" rtl="0"/>
          <a:r>
            <a:rPr lang="ru-RU" b="1" baseline="0" dirty="0" smtClean="0"/>
            <a:t>Федеральный закон от 29 декабря 2012 г. № 273-ФЗ «Об образовании в Российской Федерации»</a:t>
          </a:r>
          <a:endParaRPr lang="ru-RU" b="1" baseline="0" dirty="0"/>
        </a:p>
      </dgm:t>
    </dgm:pt>
    <dgm:pt modelId="{7B3744B1-4FD3-4C7E-AB19-56F886F4AF19}" type="parTrans" cxnId="{AEE2CD75-CE0D-4528-85BB-C60191FADB39}">
      <dgm:prSet/>
      <dgm:spPr/>
      <dgm:t>
        <a:bodyPr/>
        <a:lstStyle/>
        <a:p>
          <a:endParaRPr lang="ru-RU"/>
        </a:p>
      </dgm:t>
    </dgm:pt>
    <dgm:pt modelId="{55E109F5-9F98-4DAC-8720-6DCFA9F870F1}" type="sibTrans" cxnId="{AEE2CD75-CE0D-4528-85BB-C60191FADB39}">
      <dgm:prSet/>
      <dgm:spPr/>
      <dgm:t>
        <a:bodyPr/>
        <a:lstStyle/>
        <a:p>
          <a:endParaRPr lang="ru-RU"/>
        </a:p>
      </dgm:t>
    </dgm:pt>
    <dgm:pt modelId="{FF9F9A98-0E7C-46C9-8FB2-2B3E4B136FDF}">
      <dgm:prSet/>
      <dgm:spPr/>
      <dgm:t>
        <a:bodyPr/>
        <a:lstStyle/>
        <a:p>
          <a:pPr algn="ctr"/>
          <a:r>
            <a:rPr lang="ru-RU" b="1" dirty="0" smtClean="0"/>
            <a:t>Федеральный закон от 4 мая 2011 г. № 99-ФЗ «О лицензировании отдельных видов деятельности»</a:t>
          </a:r>
          <a:endParaRPr lang="ru-RU" b="1" dirty="0"/>
        </a:p>
      </dgm:t>
    </dgm:pt>
    <dgm:pt modelId="{4D7F6E75-8D75-4AD9-8BEC-8D84A343B260}" type="parTrans" cxnId="{4B37AE24-1DF8-4B8E-B1C7-B5EEDC906E96}">
      <dgm:prSet/>
      <dgm:spPr/>
      <dgm:t>
        <a:bodyPr/>
        <a:lstStyle/>
        <a:p>
          <a:endParaRPr lang="ru-RU"/>
        </a:p>
      </dgm:t>
    </dgm:pt>
    <dgm:pt modelId="{4EE0C73C-C356-4621-BEC3-6DECE4AB6998}" type="sibTrans" cxnId="{4B37AE24-1DF8-4B8E-B1C7-B5EEDC906E96}">
      <dgm:prSet/>
      <dgm:spPr/>
      <dgm:t>
        <a:bodyPr/>
        <a:lstStyle/>
        <a:p>
          <a:endParaRPr lang="ru-RU"/>
        </a:p>
      </dgm:t>
    </dgm:pt>
    <dgm:pt modelId="{00B4DD7E-9A3A-4F5E-9FC6-E1053A8BBCC2}" type="pres">
      <dgm:prSet presAssocID="{AAE6026A-4F9D-42C4-820C-936CCD092D19}" presName="linear" presStyleCnt="0">
        <dgm:presLayoutVars>
          <dgm:animLvl val="lvl"/>
          <dgm:resizeHandles val="exact"/>
        </dgm:presLayoutVars>
      </dgm:prSet>
      <dgm:spPr/>
      <dgm:t>
        <a:bodyPr/>
        <a:lstStyle/>
        <a:p>
          <a:endParaRPr lang="ru-RU"/>
        </a:p>
      </dgm:t>
    </dgm:pt>
    <dgm:pt modelId="{6A06CC29-AA89-4715-92D7-A75390721BA5}" type="pres">
      <dgm:prSet presAssocID="{D359D4ED-DD4F-4054-AA12-A41A1403D815}" presName="parentText" presStyleLbl="node1" presStyleIdx="0" presStyleCnt="3" custScaleY="175621">
        <dgm:presLayoutVars>
          <dgm:chMax val="0"/>
          <dgm:bulletEnabled val="1"/>
        </dgm:presLayoutVars>
      </dgm:prSet>
      <dgm:spPr/>
      <dgm:t>
        <a:bodyPr/>
        <a:lstStyle/>
        <a:p>
          <a:endParaRPr lang="ru-RU"/>
        </a:p>
      </dgm:t>
    </dgm:pt>
    <dgm:pt modelId="{392C2767-ADD6-4C4F-9D43-B2A0AF215939}" type="pres">
      <dgm:prSet presAssocID="{2678A98C-9528-4590-97DE-89CB9DCD4C53}" presName="spacer" presStyleCnt="0"/>
      <dgm:spPr/>
    </dgm:pt>
    <dgm:pt modelId="{ED2D837E-F7E0-4BCA-9398-7DAE95254BD8}" type="pres">
      <dgm:prSet presAssocID="{D47A851D-60E0-4013-9C08-BC98DE52AA3A}" presName="parentText" presStyleLbl="node1" presStyleIdx="1" presStyleCnt="3" custScaleY="151020">
        <dgm:presLayoutVars>
          <dgm:chMax val="0"/>
          <dgm:bulletEnabled val="1"/>
        </dgm:presLayoutVars>
      </dgm:prSet>
      <dgm:spPr/>
      <dgm:t>
        <a:bodyPr/>
        <a:lstStyle/>
        <a:p>
          <a:endParaRPr lang="ru-RU"/>
        </a:p>
      </dgm:t>
    </dgm:pt>
    <dgm:pt modelId="{9C93D3F9-11E8-494B-8013-B569DF650AFF}" type="pres">
      <dgm:prSet presAssocID="{55E109F5-9F98-4DAC-8720-6DCFA9F870F1}" presName="spacer" presStyleCnt="0"/>
      <dgm:spPr/>
    </dgm:pt>
    <dgm:pt modelId="{81EDAB70-B064-4D3C-8467-D8300D280FA7}" type="pres">
      <dgm:prSet presAssocID="{FF9F9A98-0E7C-46C9-8FB2-2B3E4B136FDF}" presName="parentText" presStyleLbl="node1" presStyleIdx="2" presStyleCnt="3" custScaleY="136014">
        <dgm:presLayoutVars>
          <dgm:chMax val="0"/>
          <dgm:bulletEnabled val="1"/>
        </dgm:presLayoutVars>
      </dgm:prSet>
      <dgm:spPr/>
      <dgm:t>
        <a:bodyPr/>
        <a:lstStyle/>
        <a:p>
          <a:endParaRPr lang="ru-RU"/>
        </a:p>
      </dgm:t>
    </dgm:pt>
  </dgm:ptLst>
  <dgm:cxnLst>
    <dgm:cxn modelId="{2FFE4B8B-1832-4089-8A19-B1EF4618F121}" type="presOf" srcId="{D359D4ED-DD4F-4054-AA12-A41A1403D815}" destId="{6A06CC29-AA89-4715-92D7-A75390721BA5}" srcOrd="0" destOrd="0" presId="urn:microsoft.com/office/officeart/2005/8/layout/vList2"/>
    <dgm:cxn modelId="{4B37AE24-1DF8-4B8E-B1C7-B5EEDC906E96}" srcId="{AAE6026A-4F9D-42C4-820C-936CCD092D19}" destId="{FF9F9A98-0E7C-46C9-8FB2-2B3E4B136FDF}" srcOrd="2" destOrd="0" parTransId="{4D7F6E75-8D75-4AD9-8BEC-8D84A343B260}" sibTransId="{4EE0C73C-C356-4621-BEC3-6DECE4AB6998}"/>
    <dgm:cxn modelId="{2A7E0F62-191D-4644-A5AE-829CAFB47BB2}" type="presOf" srcId="{D47A851D-60E0-4013-9C08-BC98DE52AA3A}" destId="{ED2D837E-F7E0-4BCA-9398-7DAE95254BD8}" srcOrd="0" destOrd="0" presId="urn:microsoft.com/office/officeart/2005/8/layout/vList2"/>
    <dgm:cxn modelId="{00F3C107-C0EB-4E86-BB69-AD6076FD3D3E}" srcId="{AAE6026A-4F9D-42C4-820C-936CCD092D19}" destId="{D359D4ED-DD4F-4054-AA12-A41A1403D815}" srcOrd="0" destOrd="0" parTransId="{956B395E-2031-49C5-B12C-D3DC767E2070}" sibTransId="{2678A98C-9528-4590-97DE-89CB9DCD4C53}"/>
    <dgm:cxn modelId="{AEE2CD75-CE0D-4528-85BB-C60191FADB39}" srcId="{AAE6026A-4F9D-42C4-820C-936CCD092D19}" destId="{D47A851D-60E0-4013-9C08-BC98DE52AA3A}" srcOrd="1" destOrd="0" parTransId="{7B3744B1-4FD3-4C7E-AB19-56F886F4AF19}" sibTransId="{55E109F5-9F98-4DAC-8720-6DCFA9F870F1}"/>
    <dgm:cxn modelId="{0AD4BFEA-44C6-4C84-84FE-73C76D4D777D}" type="presOf" srcId="{FF9F9A98-0E7C-46C9-8FB2-2B3E4B136FDF}" destId="{81EDAB70-B064-4D3C-8467-D8300D280FA7}" srcOrd="0" destOrd="0" presId="urn:microsoft.com/office/officeart/2005/8/layout/vList2"/>
    <dgm:cxn modelId="{A742E60C-EB35-4FBA-89B2-340A77E94AF1}" type="presOf" srcId="{AAE6026A-4F9D-42C4-820C-936CCD092D19}" destId="{00B4DD7E-9A3A-4F5E-9FC6-E1053A8BBCC2}" srcOrd="0" destOrd="0" presId="urn:microsoft.com/office/officeart/2005/8/layout/vList2"/>
    <dgm:cxn modelId="{EF1F1A77-28B4-4800-AD2C-A2350EAE8A7D}" type="presParOf" srcId="{00B4DD7E-9A3A-4F5E-9FC6-E1053A8BBCC2}" destId="{6A06CC29-AA89-4715-92D7-A75390721BA5}" srcOrd="0" destOrd="0" presId="urn:microsoft.com/office/officeart/2005/8/layout/vList2"/>
    <dgm:cxn modelId="{61A3A18C-37BA-43DA-BA71-BD5CC4965212}" type="presParOf" srcId="{00B4DD7E-9A3A-4F5E-9FC6-E1053A8BBCC2}" destId="{392C2767-ADD6-4C4F-9D43-B2A0AF215939}" srcOrd="1" destOrd="0" presId="urn:microsoft.com/office/officeart/2005/8/layout/vList2"/>
    <dgm:cxn modelId="{DCB517B7-D47D-48C9-9997-E781004E2AE5}" type="presParOf" srcId="{00B4DD7E-9A3A-4F5E-9FC6-E1053A8BBCC2}" destId="{ED2D837E-F7E0-4BCA-9398-7DAE95254BD8}" srcOrd="2" destOrd="0" presId="urn:microsoft.com/office/officeart/2005/8/layout/vList2"/>
    <dgm:cxn modelId="{2EE87C9C-5B3B-4C6C-AA33-4F5F33768FD6}" type="presParOf" srcId="{00B4DD7E-9A3A-4F5E-9FC6-E1053A8BBCC2}" destId="{9C93D3F9-11E8-494B-8013-B569DF650AFF}" srcOrd="3" destOrd="0" presId="urn:microsoft.com/office/officeart/2005/8/layout/vList2"/>
    <dgm:cxn modelId="{7BBD688C-E6B3-415F-B485-11BCF2D15B61}" type="presParOf" srcId="{00B4DD7E-9A3A-4F5E-9FC6-E1053A8BBCC2}" destId="{81EDAB70-B064-4D3C-8467-D8300D280FA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FD6CCF-D47A-495D-A914-472DBBF539DC}" type="doc">
      <dgm:prSet loTypeId="urn:microsoft.com/office/officeart/2005/8/layout/orgChart1" loCatId="hierarchy" qsTypeId="urn:microsoft.com/office/officeart/2005/8/quickstyle/simple3" qsCatId="simple" csTypeId="urn:microsoft.com/office/officeart/2005/8/colors/accent2_5" csCatId="accent2" phldr="1"/>
      <dgm:spPr/>
      <dgm:t>
        <a:bodyPr/>
        <a:lstStyle/>
        <a:p>
          <a:endParaRPr lang="ru-RU"/>
        </a:p>
      </dgm:t>
    </dgm:pt>
    <dgm:pt modelId="{E4EB9DD8-4D40-4987-819D-8324C07C650F}" type="asst">
      <dgm:prSet phldrT="[Текст]" custT="1"/>
      <dgm:spPr/>
      <dgm:t>
        <a:bodyPr/>
        <a:lstStyle/>
        <a:p>
          <a:r>
            <a:rPr lang="ru-RU" sz="1800" b="1" dirty="0" smtClean="0"/>
            <a:t>Лицензионный контроль</a:t>
          </a:r>
          <a:endParaRPr lang="ru-RU" sz="1800" b="1" dirty="0"/>
        </a:p>
      </dgm:t>
    </dgm:pt>
    <dgm:pt modelId="{CBDC915B-C2CE-4D05-B6F3-43022EFDAE67}" type="parTrans" cxnId="{93E15437-84E7-49AE-9441-D07BF548D9CE}">
      <dgm:prSet/>
      <dgm:spPr/>
      <dgm:t>
        <a:bodyPr/>
        <a:lstStyle/>
        <a:p>
          <a:endParaRPr lang="ru-RU"/>
        </a:p>
      </dgm:t>
    </dgm:pt>
    <dgm:pt modelId="{22F46A25-AC10-47F6-8D0B-4D8B69B8E73E}" type="sibTrans" cxnId="{93E15437-84E7-49AE-9441-D07BF548D9CE}">
      <dgm:prSet/>
      <dgm:spPr/>
      <dgm:t>
        <a:bodyPr/>
        <a:lstStyle/>
        <a:p>
          <a:endParaRPr lang="ru-RU"/>
        </a:p>
      </dgm:t>
    </dgm:pt>
    <dgm:pt modelId="{53B68C30-C6AD-484B-A0A9-B2CCA2FCBBF8}">
      <dgm:prSet phldrT="[Текст]"/>
      <dgm:spPr/>
      <dgm:t>
        <a:bodyPr/>
        <a:lstStyle/>
        <a:p>
          <a:r>
            <a:rPr lang="ru-RU" dirty="0" smtClean="0"/>
            <a:t>в отношении соискателя лицензии, представившего заявление о предоставлении лицензии, или лицензиата, представившего заявление о переоформлении лицензии</a:t>
          </a:r>
          <a:endParaRPr lang="ru-RU" dirty="0"/>
        </a:p>
      </dgm:t>
    </dgm:pt>
    <dgm:pt modelId="{EF97E8E7-E9FB-4175-BDE7-C45A4FDEE5A1}" type="parTrans" cxnId="{9F8600EE-8CCA-4023-BEF7-BD1F7F115DF8}">
      <dgm:prSet/>
      <dgm:spPr/>
      <dgm:t>
        <a:bodyPr/>
        <a:lstStyle/>
        <a:p>
          <a:endParaRPr lang="ru-RU"/>
        </a:p>
      </dgm:t>
    </dgm:pt>
    <dgm:pt modelId="{32F4BC44-B055-4CAE-8E78-30909E1551F0}" type="sibTrans" cxnId="{9F8600EE-8CCA-4023-BEF7-BD1F7F115DF8}">
      <dgm:prSet/>
      <dgm:spPr/>
      <dgm:t>
        <a:bodyPr/>
        <a:lstStyle/>
        <a:p>
          <a:endParaRPr lang="ru-RU"/>
        </a:p>
      </dgm:t>
    </dgm:pt>
    <dgm:pt modelId="{4D6C0F72-8A77-4F0C-AC93-BDF0A3582107}">
      <dgm:prSet phldrT="[Текст]"/>
      <dgm:spPr/>
      <dgm:t>
        <a:bodyPr/>
        <a:lstStyle/>
        <a:p>
          <a:r>
            <a:rPr lang="ru-RU" dirty="0" smtClean="0"/>
            <a:t>в отношении лицензиата при осуществлении образовательной деятельности</a:t>
          </a:r>
          <a:endParaRPr lang="ru-RU" dirty="0"/>
        </a:p>
      </dgm:t>
    </dgm:pt>
    <dgm:pt modelId="{7B96B59A-7675-497C-8115-2E669F51B51F}" type="parTrans" cxnId="{EE6C40F7-F351-409A-AE53-183312BF2488}">
      <dgm:prSet/>
      <dgm:spPr/>
      <dgm:t>
        <a:bodyPr/>
        <a:lstStyle/>
        <a:p>
          <a:endParaRPr lang="ru-RU"/>
        </a:p>
      </dgm:t>
    </dgm:pt>
    <dgm:pt modelId="{09F9CE49-DBF0-4E3C-B0F9-57381E6BF9C1}" type="sibTrans" cxnId="{EE6C40F7-F351-409A-AE53-183312BF2488}">
      <dgm:prSet/>
      <dgm:spPr/>
      <dgm:t>
        <a:bodyPr/>
        <a:lstStyle/>
        <a:p>
          <a:endParaRPr lang="ru-RU"/>
        </a:p>
      </dgm:t>
    </dgm:pt>
    <dgm:pt modelId="{8EE7636C-A1B9-4F0F-ABED-E9796B622D8C}" type="pres">
      <dgm:prSet presAssocID="{D4FD6CCF-D47A-495D-A914-472DBBF539DC}" presName="hierChild1" presStyleCnt="0">
        <dgm:presLayoutVars>
          <dgm:orgChart val="1"/>
          <dgm:chPref val="1"/>
          <dgm:dir/>
          <dgm:animOne val="branch"/>
          <dgm:animLvl val="lvl"/>
          <dgm:resizeHandles/>
        </dgm:presLayoutVars>
      </dgm:prSet>
      <dgm:spPr/>
      <dgm:t>
        <a:bodyPr/>
        <a:lstStyle/>
        <a:p>
          <a:endParaRPr lang="ru-RU"/>
        </a:p>
      </dgm:t>
    </dgm:pt>
    <dgm:pt modelId="{E9FA5321-0939-4FA2-A3A7-E055E62CDECA}" type="pres">
      <dgm:prSet presAssocID="{E4EB9DD8-4D40-4987-819D-8324C07C650F}" presName="hierRoot1" presStyleCnt="0">
        <dgm:presLayoutVars>
          <dgm:hierBranch val="init"/>
        </dgm:presLayoutVars>
      </dgm:prSet>
      <dgm:spPr/>
    </dgm:pt>
    <dgm:pt modelId="{940E7331-D337-4CFB-A55C-EC1BC514DFA4}" type="pres">
      <dgm:prSet presAssocID="{E4EB9DD8-4D40-4987-819D-8324C07C650F}" presName="rootComposite1" presStyleCnt="0"/>
      <dgm:spPr/>
    </dgm:pt>
    <dgm:pt modelId="{6944AD41-3F19-4D81-81D6-CA61E71FB119}" type="pres">
      <dgm:prSet presAssocID="{E4EB9DD8-4D40-4987-819D-8324C07C650F}" presName="rootText1" presStyleLbl="node0" presStyleIdx="0" presStyleCnt="1" custScaleY="48610">
        <dgm:presLayoutVars>
          <dgm:chPref val="3"/>
        </dgm:presLayoutVars>
      </dgm:prSet>
      <dgm:spPr/>
      <dgm:t>
        <a:bodyPr/>
        <a:lstStyle/>
        <a:p>
          <a:endParaRPr lang="ru-RU"/>
        </a:p>
      </dgm:t>
    </dgm:pt>
    <dgm:pt modelId="{4A2BA037-0E1F-49AD-9071-0D80E4212010}" type="pres">
      <dgm:prSet presAssocID="{E4EB9DD8-4D40-4987-819D-8324C07C650F}" presName="rootConnector1" presStyleLbl="asst0" presStyleIdx="0" presStyleCnt="0"/>
      <dgm:spPr/>
      <dgm:t>
        <a:bodyPr/>
        <a:lstStyle/>
        <a:p>
          <a:endParaRPr lang="ru-RU"/>
        </a:p>
      </dgm:t>
    </dgm:pt>
    <dgm:pt modelId="{33B3C194-63DD-4D9B-96B4-2AB4E4DD4401}" type="pres">
      <dgm:prSet presAssocID="{E4EB9DD8-4D40-4987-819D-8324C07C650F}" presName="hierChild2" presStyleCnt="0"/>
      <dgm:spPr/>
    </dgm:pt>
    <dgm:pt modelId="{8B49EAAC-EE79-42FB-910D-85C61F1E2077}" type="pres">
      <dgm:prSet presAssocID="{EF97E8E7-E9FB-4175-BDE7-C45A4FDEE5A1}" presName="Name37" presStyleLbl="parChTrans1D2" presStyleIdx="0" presStyleCnt="2"/>
      <dgm:spPr/>
      <dgm:t>
        <a:bodyPr/>
        <a:lstStyle/>
        <a:p>
          <a:endParaRPr lang="ru-RU"/>
        </a:p>
      </dgm:t>
    </dgm:pt>
    <dgm:pt modelId="{30477779-8DBE-40DA-B7FB-D7BE4D1394DC}" type="pres">
      <dgm:prSet presAssocID="{53B68C30-C6AD-484B-A0A9-B2CCA2FCBBF8}" presName="hierRoot2" presStyleCnt="0">
        <dgm:presLayoutVars>
          <dgm:hierBranch val="init"/>
        </dgm:presLayoutVars>
      </dgm:prSet>
      <dgm:spPr/>
    </dgm:pt>
    <dgm:pt modelId="{B1558394-3C48-4596-B930-78AAEEDB4505}" type="pres">
      <dgm:prSet presAssocID="{53B68C30-C6AD-484B-A0A9-B2CCA2FCBBF8}" presName="rootComposite" presStyleCnt="0"/>
      <dgm:spPr/>
    </dgm:pt>
    <dgm:pt modelId="{DC4A342E-D50C-4107-A955-F7308FF2F709}" type="pres">
      <dgm:prSet presAssocID="{53B68C30-C6AD-484B-A0A9-B2CCA2FCBBF8}" presName="rootText" presStyleLbl="node2" presStyleIdx="0" presStyleCnt="2" custScaleY="65226">
        <dgm:presLayoutVars>
          <dgm:chPref val="3"/>
        </dgm:presLayoutVars>
      </dgm:prSet>
      <dgm:spPr/>
      <dgm:t>
        <a:bodyPr/>
        <a:lstStyle/>
        <a:p>
          <a:endParaRPr lang="ru-RU"/>
        </a:p>
      </dgm:t>
    </dgm:pt>
    <dgm:pt modelId="{0E17F34C-D181-4404-B35C-4FE741AA18CF}" type="pres">
      <dgm:prSet presAssocID="{53B68C30-C6AD-484B-A0A9-B2CCA2FCBBF8}" presName="rootConnector" presStyleLbl="node2" presStyleIdx="0" presStyleCnt="2"/>
      <dgm:spPr/>
      <dgm:t>
        <a:bodyPr/>
        <a:lstStyle/>
        <a:p>
          <a:endParaRPr lang="ru-RU"/>
        </a:p>
      </dgm:t>
    </dgm:pt>
    <dgm:pt modelId="{EC5A3E8E-BF37-4795-BCC2-BF01D70E48BF}" type="pres">
      <dgm:prSet presAssocID="{53B68C30-C6AD-484B-A0A9-B2CCA2FCBBF8}" presName="hierChild4" presStyleCnt="0"/>
      <dgm:spPr/>
    </dgm:pt>
    <dgm:pt modelId="{AF76C5AE-3F28-458E-8C61-C58EC4BF0A8E}" type="pres">
      <dgm:prSet presAssocID="{53B68C30-C6AD-484B-A0A9-B2CCA2FCBBF8}" presName="hierChild5" presStyleCnt="0"/>
      <dgm:spPr/>
    </dgm:pt>
    <dgm:pt modelId="{DD6F97BD-7B38-4F0D-90C3-06EEA1D09DED}" type="pres">
      <dgm:prSet presAssocID="{7B96B59A-7675-497C-8115-2E669F51B51F}" presName="Name37" presStyleLbl="parChTrans1D2" presStyleIdx="1" presStyleCnt="2"/>
      <dgm:spPr/>
      <dgm:t>
        <a:bodyPr/>
        <a:lstStyle/>
        <a:p>
          <a:endParaRPr lang="ru-RU"/>
        </a:p>
      </dgm:t>
    </dgm:pt>
    <dgm:pt modelId="{B6988A6F-E787-41A1-9897-7EEBE8E672A5}" type="pres">
      <dgm:prSet presAssocID="{4D6C0F72-8A77-4F0C-AC93-BDF0A3582107}" presName="hierRoot2" presStyleCnt="0">
        <dgm:presLayoutVars>
          <dgm:hierBranch val="init"/>
        </dgm:presLayoutVars>
      </dgm:prSet>
      <dgm:spPr/>
    </dgm:pt>
    <dgm:pt modelId="{24AEA6A8-B4D5-4367-B57C-04B6B7279484}" type="pres">
      <dgm:prSet presAssocID="{4D6C0F72-8A77-4F0C-AC93-BDF0A3582107}" presName="rootComposite" presStyleCnt="0"/>
      <dgm:spPr/>
    </dgm:pt>
    <dgm:pt modelId="{6D9A6028-94EB-47B6-9182-4B19D55D0570}" type="pres">
      <dgm:prSet presAssocID="{4D6C0F72-8A77-4F0C-AC93-BDF0A3582107}" presName="rootText" presStyleLbl="node2" presStyleIdx="1" presStyleCnt="2" custScaleY="65477">
        <dgm:presLayoutVars>
          <dgm:chPref val="3"/>
        </dgm:presLayoutVars>
      </dgm:prSet>
      <dgm:spPr/>
      <dgm:t>
        <a:bodyPr/>
        <a:lstStyle/>
        <a:p>
          <a:endParaRPr lang="ru-RU"/>
        </a:p>
      </dgm:t>
    </dgm:pt>
    <dgm:pt modelId="{3A67EEA8-96EA-47AB-9089-0463C1493C30}" type="pres">
      <dgm:prSet presAssocID="{4D6C0F72-8A77-4F0C-AC93-BDF0A3582107}" presName="rootConnector" presStyleLbl="node2" presStyleIdx="1" presStyleCnt="2"/>
      <dgm:spPr/>
      <dgm:t>
        <a:bodyPr/>
        <a:lstStyle/>
        <a:p>
          <a:endParaRPr lang="ru-RU"/>
        </a:p>
      </dgm:t>
    </dgm:pt>
    <dgm:pt modelId="{CE84E069-B3EE-45D7-834A-98BC748A2236}" type="pres">
      <dgm:prSet presAssocID="{4D6C0F72-8A77-4F0C-AC93-BDF0A3582107}" presName="hierChild4" presStyleCnt="0"/>
      <dgm:spPr/>
    </dgm:pt>
    <dgm:pt modelId="{9215872C-77AC-4CC4-951B-98317F6D07D2}" type="pres">
      <dgm:prSet presAssocID="{4D6C0F72-8A77-4F0C-AC93-BDF0A3582107}" presName="hierChild5" presStyleCnt="0"/>
      <dgm:spPr/>
    </dgm:pt>
    <dgm:pt modelId="{0EEA3255-4A25-41DA-82A2-C436C706EF3F}" type="pres">
      <dgm:prSet presAssocID="{E4EB9DD8-4D40-4987-819D-8324C07C650F}" presName="hierChild3" presStyleCnt="0"/>
      <dgm:spPr/>
    </dgm:pt>
  </dgm:ptLst>
  <dgm:cxnLst>
    <dgm:cxn modelId="{19B3EE60-F06A-4C6E-B28D-3F927E6281B4}" type="presOf" srcId="{7B96B59A-7675-497C-8115-2E669F51B51F}" destId="{DD6F97BD-7B38-4F0D-90C3-06EEA1D09DED}" srcOrd="0" destOrd="0" presId="urn:microsoft.com/office/officeart/2005/8/layout/orgChart1"/>
    <dgm:cxn modelId="{7E301E72-1189-4D32-85BB-B998BF6E6F2F}" type="presOf" srcId="{EF97E8E7-E9FB-4175-BDE7-C45A4FDEE5A1}" destId="{8B49EAAC-EE79-42FB-910D-85C61F1E2077}" srcOrd="0" destOrd="0" presId="urn:microsoft.com/office/officeart/2005/8/layout/orgChart1"/>
    <dgm:cxn modelId="{AFF1FBB4-F179-4176-BA67-CFF8F8371C70}" type="presOf" srcId="{4D6C0F72-8A77-4F0C-AC93-BDF0A3582107}" destId="{6D9A6028-94EB-47B6-9182-4B19D55D0570}" srcOrd="0" destOrd="0" presId="urn:microsoft.com/office/officeart/2005/8/layout/orgChart1"/>
    <dgm:cxn modelId="{9F8600EE-8CCA-4023-BEF7-BD1F7F115DF8}" srcId="{E4EB9DD8-4D40-4987-819D-8324C07C650F}" destId="{53B68C30-C6AD-484B-A0A9-B2CCA2FCBBF8}" srcOrd="0" destOrd="0" parTransId="{EF97E8E7-E9FB-4175-BDE7-C45A4FDEE5A1}" sibTransId="{32F4BC44-B055-4CAE-8E78-30909E1551F0}"/>
    <dgm:cxn modelId="{EE6C40F7-F351-409A-AE53-183312BF2488}" srcId="{E4EB9DD8-4D40-4987-819D-8324C07C650F}" destId="{4D6C0F72-8A77-4F0C-AC93-BDF0A3582107}" srcOrd="1" destOrd="0" parTransId="{7B96B59A-7675-497C-8115-2E669F51B51F}" sibTransId="{09F9CE49-DBF0-4E3C-B0F9-57381E6BF9C1}"/>
    <dgm:cxn modelId="{1DBF374D-5E49-4F71-A017-0B672FB37FD9}" type="presOf" srcId="{E4EB9DD8-4D40-4987-819D-8324C07C650F}" destId="{6944AD41-3F19-4D81-81D6-CA61E71FB119}" srcOrd="0" destOrd="0" presId="urn:microsoft.com/office/officeart/2005/8/layout/orgChart1"/>
    <dgm:cxn modelId="{46CDF2A5-9477-4D15-B123-82D31EDAF7BF}" type="presOf" srcId="{E4EB9DD8-4D40-4987-819D-8324C07C650F}" destId="{4A2BA037-0E1F-49AD-9071-0D80E4212010}" srcOrd="1" destOrd="0" presId="urn:microsoft.com/office/officeart/2005/8/layout/orgChart1"/>
    <dgm:cxn modelId="{EF4B83B7-A61A-467D-9F85-0457CBA21C66}" type="presOf" srcId="{53B68C30-C6AD-484B-A0A9-B2CCA2FCBBF8}" destId="{0E17F34C-D181-4404-B35C-4FE741AA18CF}" srcOrd="1" destOrd="0" presId="urn:microsoft.com/office/officeart/2005/8/layout/orgChart1"/>
    <dgm:cxn modelId="{BF885A4E-41B2-4431-BAED-BD23C5ACD28C}" type="presOf" srcId="{53B68C30-C6AD-484B-A0A9-B2CCA2FCBBF8}" destId="{DC4A342E-D50C-4107-A955-F7308FF2F709}" srcOrd="0" destOrd="0" presId="urn:microsoft.com/office/officeart/2005/8/layout/orgChart1"/>
    <dgm:cxn modelId="{EC070E4A-2782-4E4E-A66F-A6F6F46816E6}" type="presOf" srcId="{4D6C0F72-8A77-4F0C-AC93-BDF0A3582107}" destId="{3A67EEA8-96EA-47AB-9089-0463C1493C30}" srcOrd="1" destOrd="0" presId="urn:microsoft.com/office/officeart/2005/8/layout/orgChart1"/>
    <dgm:cxn modelId="{68B66AE4-97D4-41F9-9A92-0E509E6D7EC1}" type="presOf" srcId="{D4FD6CCF-D47A-495D-A914-472DBBF539DC}" destId="{8EE7636C-A1B9-4F0F-ABED-E9796B622D8C}" srcOrd="0" destOrd="0" presId="urn:microsoft.com/office/officeart/2005/8/layout/orgChart1"/>
    <dgm:cxn modelId="{93E15437-84E7-49AE-9441-D07BF548D9CE}" srcId="{D4FD6CCF-D47A-495D-A914-472DBBF539DC}" destId="{E4EB9DD8-4D40-4987-819D-8324C07C650F}" srcOrd="0" destOrd="0" parTransId="{CBDC915B-C2CE-4D05-B6F3-43022EFDAE67}" sibTransId="{22F46A25-AC10-47F6-8D0B-4D8B69B8E73E}"/>
    <dgm:cxn modelId="{BE252E35-89A6-4067-9CEB-1C84F9570E62}" type="presParOf" srcId="{8EE7636C-A1B9-4F0F-ABED-E9796B622D8C}" destId="{E9FA5321-0939-4FA2-A3A7-E055E62CDECA}" srcOrd="0" destOrd="0" presId="urn:microsoft.com/office/officeart/2005/8/layout/orgChart1"/>
    <dgm:cxn modelId="{A466860F-611B-46E8-91BA-ECCEC379140E}" type="presParOf" srcId="{E9FA5321-0939-4FA2-A3A7-E055E62CDECA}" destId="{940E7331-D337-4CFB-A55C-EC1BC514DFA4}" srcOrd="0" destOrd="0" presId="urn:microsoft.com/office/officeart/2005/8/layout/orgChart1"/>
    <dgm:cxn modelId="{1FB30CF3-B065-4123-A864-348A84B86A69}" type="presParOf" srcId="{940E7331-D337-4CFB-A55C-EC1BC514DFA4}" destId="{6944AD41-3F19-4D81-81D6-CA61E71FB119}" srcOrd="0" destOrd="0" presId="urn:microsoft.com/office/officeart/2005/8/layout/orgChart1"/>
    <dgm:cxn modelId="{F2028BE8-8AE9-401B-BE6E-3A6E766094D5}" type="presParOf" srcId="{940E7331-D337-4CFB-A55C-EC1BC514DFA4}" destId="{4A2BA037-0E1F-49AD-9071-0D80E4212010}" srcOrd="1" destOrd="0" presId="urn:microsoft.com/office/officeart/2005/8/layout/orgChart1"/>
    <dgm:cxn modelId="{21708601-46CE-4617-9BE5-1E1BDFEB053E}" type="presParOf" srcId="{E9FA5321-0939-4FA2-A3A7-E055E62CDECA}" destId="{33B3C194-63DD-4D9B-96B4-2AB4E4DD4401}" srcOrd="1" destOrd="0" presId="urn:microsoft.com/office/officeart/2005/8/layout/orgChart1"/>
    <dgm:cxn modelId="{4B4C7911-A709-4B32-819C-657AD004C8B9}" type="presParOf" srcId="{33B3C194-63DD-4D9B-96B4-2AB4E4DD4401}" destId="{8B49EAAC-EE79-42FB-910D-85C61F1E2077}" srcOrd="0" destOrd="0" presId="urn:microsoft.com/office/officeart/2005/8/layout/orgChart1"/>
    <dgm:cxn modelId="{A3D1368C-22D4-4220-B568-36E2A0DE435F}" type="presParOf" srcId="{33B3C194-63DD-4D9B-96B4-2AB4E4DD4401}" destId="{30477779-8DBE-40DA-B7FB-D7BE4D1394DC}" srcOrd="1" destOrd="0" presId="urn:microsoft.com/office/officeart/2005/8/layout/orgChart1"/>
    <dgm:cxn modelId="{A543F4F3-71BF-448E-B50E-1C68CD6F4471}" type="presParOf" srcId="{30477779-8DBE-40DA-B7FB-D7BE4D1394DC}" destId="{B1558394-3C48-4596-B930-78AAEEDB4505}" srcOrd="0" destOrd="0" presId="urn:microsoft.com/office/officeart/2005/8/layout/orgChart1"/>
    <dgm:cxn modelId="{1D455C4C-B9A9-4589-A211-36D9F4B7545D}" type="presParOf" srcId="{B1558394-3C48-4596-B930-78AAEEDB4505}" destId="{DC4A342E-D50C-4107-A955-F7308FF2F709}" srcOrd="0" destOrd="0" presId="urn:microsoft.com/office/officeart/2005/8/layout/orgChart1"/>
    <dgm:cxn modelId="{339A1700-38E4-4E8D-8E2A-7766478937D5}" type="presParOf" srcId="{B1558394-3C48-4596-B930-78AAEEDB4505}" destId="{0E17F34C-D181-4404-B35C-4FE741AA18CF}" srcOrd="1" destOrd="0" presId="urn:microsoft.com/office/officeart/2005/8/layout/orgChart1"/>
    <dgm:cxn modelId="{AE3A0426-8C67-47BF-9074-6AD8AD903388}" type="presParOf" srcId="{30477779-8DBE-40DA-B7FB-D7BE4D1394DC}" destId="{EC5A3E8E-BF37-4795-BCC2-BF01D70E48BF}" srcOrd="1" destOrd="0" presId="urn:microsoft.com/office/officeart/2005/8/layout/orgChart1"/>
    <dgm:cxn modelId="{38B1112F-0977-4975-B9EF-39125FB2E7CE}" type="presParOf" srcId="{30477779-8DBE-40DA-B7FB-D7BE4D1394DC}" destId="{AF76C5AE-3F28-458E-8C61-C58EC4BF0A8E}" srcOrd="2" destOrd="0" presId="urn:microsoft.com/office/officeart/2005/8/layout/orgChart1"/>
    <dgm:cxn modelId="{9BD23B85-3D40-40F9-B01E-78144C8077AD}" type="presParOf" srcId="{33B3C194-63DD-4D9B-96B4-2AB4E4DD4401}" destId="{DD6F97BD-7B38-4F0D-90C3-06EEA1D09DED}" srcOrd="2" destOrd="0" presId="urn:microsoft.com/office/officeart/2005/8/layout/orgChart1"/>
    <dgm:cxn modelId="{DB04315B-5EED-409F-A6B2-FA73AE48CF19}" type="presParOf" srcId="{33B3C194-63DD-4D9B-96B4-2AB4E4DD4401}" destId="{B6988A6F-E787-41A1-9897-7EEBE8E672A5}" srcOrd="3" destOrd="0" presId="urn:microsoft.com/office/officeart/2005/8/layout/orgChart1"/>
    <dgm:cxn modelId="{BC1F900E-AA60-442C-ADAB-FE7696B1EC84}" type="presParOf" srcId="{B6988A6F-E787-41A1-9897-7EEBE8E672A5}" destId="{24AEA6A8-B4D5-4367-B57C-04B6B7279484}" srcOrd="0" destOrd="0" presId="urn:microsoft.com/office/officeart/2005/8/layout/orgChart1"/>
    <dgm:cxn modelId="{D0C5CF2C-7079-41CB-A30F-247D5A38CC82}" type="presParOf" srcId="{24AEA6A8-B4D5-4367-B57C-04B6B7279484}" destId="{6D9A6028-94EB-47B6-9182-4B19D55D0570}" srcOrd="0" destOrd="0" presId="urn:microsoft.com/office/officeart/2005/8/layout/orgChart1"/>
    <dgm:cxn modelId="{6279B126-BBE9-411A-AB5D-A93AE0FB568B}" type="presParOf" srcId="{24AEA6A8-B4D5-4367-B57C-04B6B7279484}" destId="{3A67EEA8-96EA-47AB-9089-0463C1493C30}" srcOrd="1" destOrd="0" presId="urn:microsoft.com/office/officeart/2005/8/layout/orgChart1"/>
    <dgm:cxn modelId="{0E4C26E7-3122-43AA-B804-8CB90CE72A7C}" type="presParOf" srcId="{B6988A6F-E787-41A1-9897-7EEBE8E672A5}" destId="{CE84E069-B3EE-45D7-834A-98BC748A2236}" srcOrd="1" destOrd="0" presId="urn:microsoft.com/office/officeart/2005/8/layout/orgChart1"/>
    <dgm:cxn modelId="{20D4DC6F-A6B0-45E3-A551-5ED71E164F68}" type="presParOf" srcId="{B6988A6F-E787-41A1-9897-7EEBE8E672A5}" destId="{9215872C-77AC-4CC4-951B-98317F6D07D2}" srcOrd="2" destOrd="0" presId="urn:microsoft.com/office/officeart/2005/8/layout/orgChart1"/>
    <dgm:cxn modelId="{8C25A7C8-16D8-4146-8650-CB291AE6B96D}" type="presParOf" srcId="{E9FA5321-0939-4FA2-A3A7-E055E62CDECA}" destId="{0EEA3255-4A25-41DA-82A2-C436C706EF3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A27E67F7-265A-4543-97D8-513D4A644970}"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7A746651-052B-4646-9606-750B28E7AC2A}">
      <dgm:prSet custT="1"/>
      <dgm:spPr/>
      <dgm:t>
        <a:bodyPr/>
        <a:lstStyle/>
        <a:p>
          <a:pPr rtl="0"/>
          <a:r>
            <a:rPr lang="ru-RU" sz="1600" b="1" baseline="0" dirty="0" smtClean="0"/>
            <a:t>подготовка к проведению проверки;</a:t>
          </a:r>
          <a:endParaRPr lang="ru-RU" sz="1600" b="1" dirty="0"/>
        </a:p>
      </dgm:t>
    </dgm:pt>
    <dgm:pt modelId="{72D64D91-6C85-4CB7-8FD4-B158B0224FDD}" type="parTrans" cxnId="{A9A26CA3-0222-48BB-B8B1-F26A8C00E784}">
      <dgm:prSet/>
      <dgm:spPr/>
      <dgm:t>
        <a:bodyPr/>
        <a:lstStyle/>
        <a:p>
          <a:endParaRPr lang="ru-RU"/>
        </a:p>
      </dgm:t>
    </dgm:pt>
    <dgm:pt modelId="{33A9598F-5D3C-4722-B22A-C40B1F6E5EF6}" type="sibTrans" cxnId="{A9A26CA3-0222-48BB-B8B1-F26A8C00E784}">
      <dgm:prSet/>
      <dgm:spPr/>
      <dgm:t>
        <a:bodyPr/>
        <a:lstStyle/>
        <a:p>
          <a:endParaRPr lang="ru-RU"/>
        </a:p>
      </dgm:t>
    </dgm:pt>
    <dgm:pt modelId="{A97EC0D3-9D24-4BB7-ABF3-D8E8DC55A27C}">
      <dgm:prSet custT="1"/>
      <dgm:spPr/>
      <dgm:t>
        <a:bodyPr/>
        <a:lstStyle/>
        <a:p>
          <a:pPr rtl="0"/>
          <a:r>
            <a:rPr lang="ru-RU" sz="1600" b="1" baseline="0" dirty="0" smtClean="0"/>
            <a:t>проведение проверки;</a:t>
          </a:r>
          <a:endParaRPr lang="ru-RU" sz="1600" b="1" dirty="0"/>
        </a:p>
      </dgm:t>
    </dgm:pt>
    <dgm:pt modelId="{1B2F3A5F-9F94-423A-89C1-B99F8280A2ED}" type="parTrans" cxnId="{09C276F7-3905-4D09-8AEF-5DA099F74A35}">
      <dgm:prSet/>
      <dgm:spPr/>
      <dgm:t>
        <a:bodyPr/>
        <a:lstStyle/>
        <a:p>
          <a:endParaRPr lang="ru-RU"/>
        </a:p>
      </dgm:t>
    </dgm:pt>
    <dgm:pt modelId="{51FF2B32-862A-4B9F-B99B-CA273748D967}" type="sibTrans" cxnId="{09C276F7-3905-4D09-8AEF-5DA099F74A35}">
      <dgm:prSet/>
      <dgm:spPr/>
      <dgm:t>
        <a:bodyPr/>
        <a:lstStyle/>
        <a:p>
          <a:endParaRPr lang="ru-RU"/>
        </a:p>
      </dgm:t>
    </dgm:pt>
    <dgm:pt modelId="{0D90231C-03CF-4A49-A940-0A604C3053A6}">
      <dgm:prSet custT="1"/>
      <dgm:spPr/>
      <dgm:t>
        <a:bodyPr/>
        <a:lstStyle/>
        <a:p>
          <a:pPr rtl="0"/>
          <a:r>
            <a:rPr lang="ru-RU" sz="1600" b="1" baseline="0" dirty="0" smtClean="0"/>
            <a:t>обработка и оформление результатов проверки;</a:t>
          </a:r>
          <a:endParaRPr lang="ru-RU" sz="1600" b="1" dirty="0"/>
        </a:p>
      </dgm:t>
    </dgm:pt>
    <dgm:pt modelId="{FB20FB89-E8E3-4D05-9EBB-87B5798114A3}" type="parTrans" cxnId="{9A27CC5C-A217-43C1-8E52-C1B52D60C15B}">
      <dgm:prSet/>
      <dgm:spPr/>
      <dgm:t>
        <a:bodyPr/>
        <a:lstStyle/>
        <a:p>
          <a:endParaRPr lang="ru-RU"/>
        </a:p>
      </dgm:t>
    </dgm:pt>
    <dgm:pt modelId="{67D6E262-95BE-4970-8693-29CDE44B7FB5}" type="sibTrans" cxnId="{9A27CC5C-A217-43C1-8E52-C1B52D60C15B}">
      <dgm:prSet/>
      <dgm:spPr/>
      <dgm:t>
        <a:bodyPr/>
        <a:lstStyle/>
        <a:p>
          <a:endParaRPr lang="ru-RU"/>
        </a:p>
      </dgm:t>
    </dgm:pt>
    <dgm:pt modelId="{70C17AB2-F812-434C-9828-1C47AD3B885D}">
      <dgm:prSet custT="1"/>
      <dgm:spPr/>
      <dgm:t>
        <a:bodyPr/>
        <a:lstStyle/>
        <a:p>
          <a:pPr rtl="0"/>
          <a:r>
            <a:rPr lang="ru-RU" sz="1600" b="1" baseline="0" dirty="0" smtClean="0"/>
            <a:t>принятие мер по результатам проведения проверки;</a:t>
          </a:r>
          <a:endParaRPr lang="ru-RU" sz="1600" b="1" dirty="0"/>
        </a:p>
      </dgm:t>
    </dgm:pt>
    <dgm:pt modelId="{2BDB2927-F1A9-4FC7-ABF1-1795257D0347}" type="parTrans" cxnId="{8163C9A7-CD74-45EA-8BC6-5D7AA90A48AC}">
      <dgm:prSet/>
      <dgm:spPr/>
      <dgm:t>
        <a:bodyPr/>
        <a:lstStyle/>
        <a:p>
          <a:endParaRPr lang="ru-RU"/>
        </a:p>
      </dgm:t>
    </dgm:pt>
    <dgm:pt modelId="{11822D1A-7D14-4A09-AD37-C21C38EE232F}" type="sibTrans" cxnId="{8163C9A7-CD74-45EA-8BC6-5D7AA90A48AC}">
      <dgm:prSet/>
      <dgm:spPr/>
      <dgm:t>
        <a:bodyPr/>
        <a:lstStyle/>
        <a:p>
          <a:endParaRPr lang="ru-RU"/>
        </a:p>
      </dgm:t>
    </dgm:pt>
    <dgm:pt modelId="{995A5186-CDCE-4794-94D8-57C6FC99896E}">
      <dgm:prSet custT="1"/>
      <dgm:spPr/>
      <dgm:t>
        <a:bodyPr/>
        <a:lstStyle/>
        <a:p>
          <a:pPr rtl="0"/>
          <a:r>
            <a:rPr lang="ru-RU" sz="1600" b="1" baseline="0" dirty="0" smtClean="0"/>
            <a:t>контроль за устранением выявленных  в ходе проверки нарушений, их предупреждение</a:t>
          </a:r>
          <a:endParaRPr lang="ru-RU" sz="1600" b="1" baseline="0" dirty="0"/>
        </a:p>
      </dgm:t>
    </dgm:pt>
    <dgm:pt modelId="{7B231054-4DBB-48D2-9B25-6AF7386E5FD2}" type="parTrans" cxnId="{7C21D9C6-719A-448F-BFE6-4FA35E07C0BD}">
      <dgm:prSet/>
      <dgm:spPr/>
      <dgm:t>
        <a:bodyPr/>
        <a:lstStyle/>
        <a:p>
          <a:endParaRPr lang="ru-RU"/>
        </a:p>
      </dgm:t>
    </dgm:pt>
    <dgm:pt modelId="{9A322235-C403-43B4-980D-C9302CB778C3}" type="sibTrans" cxnId="{7C21D9C6-719A-448F-BFE6-4FA35E07C0BD}">
      <dgm:prSet/>
      <dgm:spPr/>
      <dgm:t>
        <a:bodyPr/>
        <a:lstStyle/>
        <a:p>
          <a:endParaRPr lang="ru-RU"/>
        </a:p>
      </dgm:t>
    </dgm:pt>
    <dgm:pt modelId="{94452FB0-5E37-4F4F-BA69-052C943A01F2}" type="pres">
      <dgm:prSet presAssocID="{A27E67F7-265A-4543-97D8-513D4A644970}" presName="Name0" presStyleCnt="0">
        <dgm:presLayoutVars>
          <dgm:dir/>
          <dgm:resizeHandles val="exact"/>
        </dgm:presLayoutVars>
      </dgm:prSet>
      <dgm:spPr/>
      <dgm:t>
        <a:bodyPr/>
        <a:lstStyle/>
        <a:p>
          <a:endParaRPr lang="ru-RU"/>
        </a:p>
      </dgm:t>
    </dgm:pt>
    <dgm:pt modelId="{DBC1486A-CBB4-4389-99B5-EBEB8E76CDAA}" type="pres">
      <dgm:prSet presAssocID="{7A746651-052B-4646-9606-750B28E7AC2A}" presName="node" presStyleLbl="node1" presStyleIdx="0" presStyleCnt="5">
        <dgm:presLayoutVars>
          <dgm:bulletEnabled val="1"/>
        </dgm:presLayoutVars>
      </dgm:prSet>
      <dgm:spPr/>
      <dgm:t>
        <a:bodyPr/>
        <a:lstStyle/>
        <a:p>
          <a:endParaRPr lang="ru-RU"/>
        </a:p>
      </dgm:t>
    </dgm:pt>
    <dgm:pt modelId="{11937B02-BFDF-4DFC-9B69-33BEDFC7C933}" type="pres">
      <dgm:prSet presAssocID="{33A9598F-5D3C-4722-B22A-C40B1F6E5EF6}" presName="sibTrans" presStyleCnt="0"/>
      <dgm:spPr/>
    </dgm:pt>
    <dgm:pt modelId="{842BE9DB-DB6B-4B8D-91F0-9D790DBEE698}" type="pres">
      <dgm:prSet presAssocID="{A97EC0D3-9D24-4BB7-ABF3-D8E8DC55A27C}" presName="node" presStyleLbl="node1" presStyleIdx="1" presStyleCnt="5">
        <dgm:presLayoutVars>
          <dgm:bulletEnabled val="1"/>
        </dgm:presLayoutVars>
      </dgm:prSet>
      <dgm:spPr/>
      <dgm:t>
        <a:bodyPr/>
        <a:lstStyle/>
        <a:p>
          <a:endParaRPr lang="ru-RU"/>
        </a:p>
      </dgm:t>
    </dgm:pt>
    <dgm:pt modelId="{9A06C3F4-9354-40F7-B42D-5C155A813CAD}" type="pres">
      <dgm:prSet presAssocID="{51FF2B32-862A-4B9F-B99B-CA273748D967}" presName="sibTrans" presStyleCnt="0"/>
      <dgm:spPr/>
    </dgm:pt>
    <dgm:pt modelId="{11D6743D-C8AB-4A56-9B66-57E628804218}" type="pres">
      <dgm:prSet presAssocID="{0D90231C-03CF-4A49-A940-0A604C3053A6}" presName="node" presStyleLbl="node1" presStyleIdx="2" presStyleCnt="5">
        <dgm:presLayoutVars>
          <dgm:bulletEnabled val="1"/>
        </dgm:presLayoutVars>
      </dgm:prSet>
      <dgm:spPr/>
      <dgm:t>
        <a:bodyPr/>
        <a:lstStyle/>
        <a:p>
          <a:endParaRPr lang="ru-RU"/>
        </a:p>
      </dgm:t>
    </dgm:pt>
    <dgm:pt modelId="{1665E3C8-1A65-4498-8AEE-3DC96727FDE3}" type="pres">
      <dgm:prSet presAssocID="{67D6E262-95BE-4970-8693-29CDE44B7FB5}" presName="sibTrans" presStyleCnt="0"/>
      <dgm:spPr/>
    </dgm:pt>
    <dgm:pt modelId="{99843FD3-6446-4E65-963C-9679EAE53604}" type="pres">
      <dgm:prSet presAssocID="{70C17AB2-F812-434C-9828-1C47AD3B885D}" presName="node" presStyleLbl="node1" presStyleIdx="3" presStyleCnt="5">
        <dgm:presLayoutVars>
          <dgm:bulletEnabled val="1"/>
        </dgm:presLayoutVars>
      </dgm:prSet>
      <dgm:spPr/>
      <dgm:t>
        <a:bodyPr/>
        <a:lstStyle/>
        <a:p>
          <a:endParaRPr lang="ru-RU"/>
        </a:p>
      </dgm:t>
    </dgm:pt>
    <dgm:pt modelId="{81F0F49C-8120-4FAD-A656-EB9390CE2360}" type="pres">
      <dgm:prSet presAssocID="{11822D1A-7D14-4A09-AD37-C21C38EE232F}" presName="sibTrans" presStyleCnt="0"/>
      <dgm:spPr/>
    </dgm:pt>
    <dgm:pt modelId="{5F705AE4-BE12-4CCD-BC85-8C5BE22A7C77}" type="pres">
      <dgm:prSet presAssocID="{995A5186-CDCE-4794-94D8-57C6FC99896E}" presName="node" presStyleLbl="node1" presStyleIdx="4" presStyleCnt="5">
        <dgm:presLayoutVars>
          <dgm:bulletEnabled val="1"/>
        </dgm:presLayoutVars>
      </dgm:prSet>
      <dgm:spPr/>
      <dgm:t>
        <a:bodyPr/>
        <a:lstStyle/>
        <a:p>
          <a:endParaRPr lang="ru-RU"/>
        </a:p>
      </dgm:t>
    </dgm:pt>
  </dgm:ptLst>
  <dgm:cxnLst>
    <dgm:cxn modelId="{CD5C503E-43BF-4AB6-A459-54091AC2E67F}" type="presOf" srcId="{0D90231C-03CF-4A49-A940-0A604C3053A6}" destId="{11D6743D-C8AB-4A56-9B66-57E628804218}" srcOrd="0" destOrd="0" presId="urn:microsoft.com/office/officeart/2005/8/layout/hList6"/>
    <dgm:cxn modelId="{2BCD4F51-0675-4588-84CB-2DA74DDFAAF7}" type="presOf" srcId="{A97EC0D3-9D24-4BB7-ABF3-D8E8DC55A27C}" destId="{842BE9DB-DB6B-4B8D-91F0-9D790DBEE698}" srcOrd="0" destOrd="0" presId="urn:microsoft.com/office/officeart/2005/8/layout/hList6"/>
    <dgm:cxn modelId="{140C3FFD-7207-4088-8574-5B27F5609587}" type="presOf" srcId="{995A5186-CDCE-4794-94D8-57C6FC99896E}" destId="{5F705AE4-BE12-4CCD-BC85-8C5BE22A7C77}" srcOrd="0" destOrd="0" presId="urn:microsoft.com/office/officeart/2005/8/layout/hList6"/>
    <dgm:cxn modelId="{A9A26CA3-0222-48BB-B8B1-F26A8C00E784}" srcId="{A27E67F7-265A-4543-97D8-513D4A644970}" destId="{7A746651-052B-4646-9606-750B28E7AC2A}" srcOrd="0" destOrd="0" parTransId="{72D64D91-6C85-4CB7-8FD4-B158B0224FDD}" sibTransId="{33A9598F-5D3C-4722-B22A-C40B1F6E5EF6}"/>
    <dgm:cxn modelId="{7C21D9C6-719A-448F-BFE6-4FA35E07C0BD}" srcId="{A27E67F7-265A-4543-97D8-513D4A644970}" destId="{995A5186-CDCE-4794-94D8-57C6FC99896E}" srcOrd="4" destOrd="0" parTransId="{7B231054-4DBB-48D2-9B25-6AF7386E5FD2}" sibTransId="{9A322235-C403-43B4-980D-C9302CB778C3}"/>
    <dgm:cxn modelId="{414BB809-D4A1-42C8-976C-959BEC017D04}" type="presOf" srcId="{A27E67F7-265A-4543-97D8-513D4A644970}" destId="{94452FB0-5E37-4F4F-BA69-052C943A01F2}" srcOrd="0" destOrd="0" presId="urn:microsoft.com/office/officeart/2005/8/layout/hList6"/>
    <dgm:cxn modelId="{09C276F7-3905-4D09-8AEF-5DA099F74A35}" srcId="{A27E67F7-265A-4543-97D8-513D4A644970}" destId="{A97EC0D3-9D24-4BB7-ABF3-D8E8DC55A27C}" srcOrd="1" destOrd="0" parTransId="{1B2F3A5F-9F94-423A-89C1-B99F8280A2ED}" sibTransId="{51FF2B32-862A-4B9F-B99B-CA273748D967}"/>
    <dgm:cxn modelId="{9A27CC5C-A217-43C1-8E52-C1B52D60C15B}" srcId="{A27E67F7-265A-4543-97D8-513D4A644970}" destId="{0D90231C-03CF-4A49-A940-0A604C3053A6}" srcOrd="2" destOrd="0" parTransId="{FB20FB89-E8E3-4D05-9EBB-87B5798114A3}" sibTransId="{67D6E262-95BE-4970-8693-29CDE44B7FB5}"/>
    <dgm:cxn modelId="{CEE72433-7955-4689-A1C7-4CAEF4BD323C}" type="presOf" srcId="{7A746651-052B-4646-9606-750B28E7AC2A}" destId="{DBC1486A-CBB4-4389-99B5-EBEB8E76CDAA}" srcOrd="0" destOrd="0" presId="urn:microsoft.com/office/officeart/2005/8/layout/hList6"/>
    <dgm:cxn modelId="{CD1DB977-4D91-4174-B92B-B7D21B04D721}" type="presOf" srcId="{70C17AB2-F812-434C-9828-1C47AD3B885D}" destId="{99843FD3-6446-4E65-963C-9679EAE53604}" srcOrd="0" destOrd="0" presId="urn:microsoft.com/office/officeart/2005/8/layout/hList6"/>
    <dgm:cxn modelId="{8163C9A7-CD74-45EA-8BC6-5D7AA90A48AC}" srcId="{A27E67F7-265A-4543-97D8-513D4A644970}" destId="{70C17AB2-F812-434C-9828-1C47AD3B885D}" srcOrd="3" destOrd="0" parTransId="{2BDB2927-F1A9-4FC7-ABF1-1795257D0347}" sibTransId="{11822D1A-7D14-4A09-AD37-C21C38EE232F}"/>
    <dgm:cxn modelId="{12ECFF9E-CF6E-41DB-9F49-BA18BAE8F8A2}" type="presParOf" srcId="{94452FB0-5E37-4F4F-BA69-052C943A01F2}" destId="{DBC1486A-CBB4-4389-99B5-EBEB8E76CDAA}" srcOrd="0" destOrd="0" presId="urn:microsoft.com/office/officeart/2005/8/layout/hList6"/>
    <dgm:cxn modelId="{4606E75A-1622-4E06-9472-A91E5AA00497}" type="presParOf" srcId="{94452FB0-5E37-4F4F-BA69-052C943A01F2}" destId="{11937B02-BFDF-4DFC-9B69-33BEDFC7C933}" srcOrd="1" destOrd="0" presId="urn:microsoft.com/office/officeart/2005/8/layout/hList6"/>
    <dgm:cxn modelId="{CEF63F33-7004-433D-9F35-23C1498066F7}" type="presParOf" srcId="{94452FB0-5E37-4F4F-BA69-052C943A01F2}" destId="{842BE9DB-DB6B-4B8D-91F0-9D790DBEE698}" srcOrd="2" destOrd="0" presId="urn:microsoft.com/office/officeart/2005/8/layout/hList6"/>
    <dgm:cxn modelId="{72D481A4-63FD-4711-BF48-B0CB5D643AA4}" type="presParOf" srcId="{94452FB0-5E37-4F4F-BA69-052C943A01F2}" destId="{9A06C3F4-9354-40F7-B42D-5C155A813CAD}" srcOrd="3" destOrd="0" presId="urn:microsoft.com/office/officeart/2005/8/layout/hList6"/>
    <dgm:cxn modelId="{45A730A6-6A10-4A4F-9E54-2FE94BB8931E}" type="presParOf" srcId="{94452FB0-5E37-4F4F-BA69-052C943A01F2}" destId="{11D6743D-C8AB-4A56-9B66-57E628804218}" srcOrd="4" destOrd="0" presId="urn:microsoft.com/office/officeart/2005/8/layout/hList6"/>
    <dgm:cxn modelId="{D3C7E247-7839-46BD-AEBC-BD82B86E2333}" type="presParOf" srcId="{94452FB0-5E37-4F4F-BA69-052C943A01F2}" destId="{1665E3C8-1A65-4498-8AEE-3DC96727FDE3}" srcOrd="5" destOrd="0" presId="urn:microsoft.com/office/officeart/2005/8/layout/hList6"/>
    <dgm:cxn modelId="{69647AC7-1337-46D5-8AFD-2B8D2284160A}" type="presParOf" srcId="{94452FB0-5E37-4F4F-BA69-052C943A01F2}" destId="{99843FD3-6446-4E65-963C-9679EAE53604}" srcOrd="6" destOrd="0" presId="urn:microsoft.com/office/officeart/2005/8/layout/hList6"/>
    <dgm:cxn modelId="{F082B991-4FDF-425E-B7C4-57C1D8B6A73A}" type="presParOf" srcId="{94452FB0-5E37-4F4F-BA69-052C943A01F2}" destId="{81F0F49C-8120-4FAD-A656-EB9390CE2360}" srcOrd="7" destOrd="0" presId="urn:microsoft.com/office/officeart/2005/8/layout/hList6"/>
    <dgm:cxn modelId="{7910805E-486B-46B5-9023-56F167701858}" type="presParOf" srcId="{94452FB0-5E37-4F4F-BA69-052C943A01F2}" destId="{5F705AE4-BE12-4CCD-BC85-8C5BE22A7C77}"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364E21-6459-42A9-A557-EC451C26BE8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8B715DBF-D51D-4350-BEF7-DD3B0559F5BE}">
      <dgm:prSet phldrT="[Текст]"/>
      <dgm:spPr/>
      <dgm:t>
        <a:bodyPr/>
        <a:lstStyle/>
        <a:p>
          <a:pPr algn="ctr"/>
          <a:r>
            <a:rPr lang="ru-RU" dirty="0" smtClean="0"/>
            <a:t>Проверки</a:t>
          </a:r>
          <a:endParaRPr lang="ru-RU" dirty="0"/>
        </a:p>
      </dgm:t>
    </dgm:pt>
    <dgm:pt modelId="{1290DD1D-2D45-4311-8204-A4605572F38D}" type="parTrans" cxnId="{45EC646F-EBB5-43C9-A71A-356485074184}">
      <dgm:prSet/>
      <dgm:spPr/>
      <dgm:t>
        <a:bodyPr/>
        <a:lstStyle/>
        <a:p>
          <a:endParaRPr lang="ru-RU"/>
        </a:p>
      </dgm:t>
    </dgm:pt>
    <dgm:pt modelId="{3B3E5052-2FE6-4117-B441-3D41C60741AF}" type="sibTrans" cxnId="{45EC646F-EBB5-43C9-A71A-356485074184}">
      <dgm:prSet/>
      <dgm:spPr/>
      <dgm:t>
        <a:bodyPr/>
        <a:lstStyle/>
        <a:p>
          <a:endParaRPr lang="ru-RU"/>
        </a:p>
      </dgm:t>
    </dgm:pt>
    <dgm:pt modelId="{9D336492-173B-45D8-8B67-851DB2910D8C}">
      <dgm:prSet phldrT="[Текст]"/>
      <dgm:spPr/>
      <dgm:t>
        <a:bodyPr/>
        <a:lstStyle/>
        <a:p>
          <a:pPr algn="ctr"/>
          <a:r>
            <a:rPr lang="ru-RU" dirty="0" smtClean="0"/>
            <a:t>Плановые/внеплановые</a:t>
          </a:r>
          <a:endParaRPr lang="ru-RU" dirty="0"/>
        </a:p>
      </dgm:t>
    </dgm:pt>
    <dgm:pt modelId="{4F025AF7-D16C-4AD1-B089-F7A0D580DF97}" type="parTrans" cxnId="{38BC0400-9E71-4632-91EC-5337AED57AF8}">
      <dgm:prSet/>
      <dgm:spPr/>
      <dgm:t>
        <a:bodyPr/>
        <a:lstStyle/>
        <a:p>
          <a:endParaRPr lang="ru-RU"/>
        </a:p>
      </dgm:t>
    </dgm:pt>
    <dgm:pt modelId="{3B3A7B98-CE38-4C1C-AB4B-33EED53C89EC}" type="sibTrans" cxnId="{38BC0400-9E71-4632-91EC-5337AED57AF8}">
      <dgm:prSet/>
      <dgm:spPr/>
      <dgm:t>
        <a:bodyPr/>
        <a:lstStyle/>
        <a:p>
          <a:endParaRPr lang="ru-RU"/>
        </a:p>
      </dgm:t>
    </dgm:pt>
    <dgm:pt modelId="{BE4A902B-9CC4-4D07-B21D-3781802991F7}">
      <dgm:prSet phldrT="[Текст]"/>
      <dgm:spPr/>
      <dgm:t>
        <a:bodyPr/>
        <a:lstStyle/>
        <a:p>
          <a:pPr algn="ctr"/>
          <a:r>
            <a:rPr lang="ru-RU" dirty="0" smtClean="0"/>
            <a:t>Выездные/документарные</a:t>
          </a:r>
          <a:endParaRPr lang="ru-RU" dirty="0"/>
        </a:p>
      </dgm:t>
    </dgm:pt>
    <dgm:pt modelId="{73B3124C-7433-4BCE-9F31-52D4BE76A489}" type="parTrans" cxnId="{CCB96EA1-3295-46AF-911C-E8247786FF07}">
      <dgm:prSet/>
      <dgm:spPr/>
      <dgm:t>
        <a:bodyPr/>
        <a:lstStyle/>
        <a:p>
          <a:endParaRPr lang="ru-RU"/>
        </a:p>
      </dgm:t>
    </dgm:pt>
    <dgm:pt modelId="{8060A9A6-23AD-410D-91FA-B40D99C61C38}" type="sibTrans" cxnId="{CCB96EA1-3295-46AF-911C-E8247786FF07}">
      <dgm:prSet/>
      <dgm:spPr/>
      <dgm:t>
        <a:bodyPr/>
        <a:lstStyle/>
        <a:p>
          <a:endParaRPr lang="ru-RU"/>
        </a:p>
      </dgm:t>
    </dgm:pt>
    <dgm:pt modelId="{464B3C5E-7BE2-47D3-91F9-EE4FB6B6768A}" type="pres">
      <dgm:prSet presAssocID="{2B364E21-6459-42A9-A557-EC451C26BE8C}" presName="outerComposite" presStyleCnt="0">
        <dgm:presLayoutVars>
          <dgm:chMax val="5"/>
          <dgm:dir/>
          <dgm:resizeHandles val="exact"/>
        </dgm:presLayoutVars>
      </dgm:prSet>
      <dgm:spPr/>
      <dgm:t>
        <a:bodyPr/>
        <a:lstStyle/>
        <a:p>
          <a:endParaRPr lang="ru-RU"/>
        </a:p>
      </dgm:t>
    </dgm:pt>
    <dgm:pt modelId="{5D0F23EB-3F26-4572-B11F-8382ED17CAFE}" type="pres">
      <dgm:prSet presAssocID="{2B364E21-6459-42A9-A557-EC451C26BE8C}" presName="dummyMaxCanvas" presStyleCnt="0">
        <dgm:presLayoutVars/>
      </dgm:prSet>
      <dgm:spPr/>
    </dgm:pt>
    <dgm:pt modelId="{44068AA1-CFFA-4DA5-88C0-C33E7BC20BBD}" type="pres">
      <dgm:prSet presAssocID="{2B364E21-6459-42A9-A557-EC451C26BE8C}" presName="ThreeNodes_1" presStyleLbl="node1" presStyleIdx="0" presStyleCnt="3">
        <dgm:presLayoutVars>
          <dgm:bulletEnabled val="1"/>
        </dgm:presLayoutVars>
      </dgm:prSet>
      <dgm:spPr/>
      <dgm:t>
        <a:bodyPr/>
        <a:lstStyle/>
        <a:p>
          <a:endParaRPr lang="ru-RU"/>
        </a:p>
      </dgm:t>
    </dgm:pt>
    <dgm:pt modelId="{DB4DD2C0-CE93-4424-80D3-2EF1BDAF4C6B}" type="pres">
      <dgm:prSet presAssocID="{2B364E21-6459-42A9-A557-EC451C26BE8C}" presName="ThreeNodes_2" presStyleLbl="node1" presStyleIdx="1" presStyleCnt="3">
        <dgm:presLayoutVars>
          <dgm:bulletEnabled val="1"/>
        </dgm:presLayoutVars>
      </dgm:prSet>
      <dgm:spPr/>
      <dgm:t>
        <a:bodyPr/>
        <a:lstStyle/>
        <a:p>
          <a:endParaRPr lang="ru-RU"/>
        </a:p>
      </dgm:t>
    </dgm:pt>
    <dgm:pt modelId="{63F9C819-4C87-4B99-B292-AE47E56DEC39}" type="pres">
      <dgm:prSet presAssocID="{2B364E21-6459-42A9-A557-EC451C26BE8C}" presName="ThreeNodes_3" presStyleLbl="node1" presStyleIdx="2" presStyleCnt="3">
        <dgm:presLayoutVars>
          <dgm:bulletEnabled val="1"/>
        </dgm:presLayoutVars>
      </dgm:prSet>
      <dgm:spPr/>
      <dgm:t>
        <a:bodyPr/>
        <a:lstStyle/>
        <a:p>
          <a:endParaRPr lang="ru-RU"/>
        </a:p>
      </dgm:t>
    </dgm:pt>
    <dgm:pt modelId="{BDC56488-7D08-4325-AB1E-56086A2E091D}" type="pres">
      <dgm:prSet presAssocID="{2B364E21-6459-42A9-A557-EC451C26BE8C}" presName="ThreeConn_1-2" presStyleLbl="fgAccFollowNode1" presStyleIdx="0" presStyleCnt="2">
        <dgm:presLayoutVars>
          <dgm:bulletEnabled val="1"/>
        </dgm:presLayoutVars>
      </dgm:prSet>
      <dgm:spPr/>
      <dgm:t>
        <a:bodyPr/>
        <a:lstStyle/>
        <a:p>
          <a:endParaRPr lang="ru-RU"/>
        </a:p>
      </dgm:t>
    </dgm:pt>
    <dgm:pt modelId="{BF19FBC4-F157-4118-B0C4-7508F47C1C1D}" type="pres">
      <dgm:prSet presAssocID="{2B364E21-6459-42A9-A557-EC451C26BE8C}" presName="ThreeConn_2-3" presStyleLbl="fgAccFollowNode1" presStyleIdx="1" presStyleCnt="2">
        <dgm:presLayoutVars>
          <dgm:bulletEnabled val="1"/>
        </dgm:presLayoutVars>
      </dgm:prSet>
      <dgm:spPr/>
      <dgm:t>
        <a:bodyPr/>
        <a:lstStyle/>
        <a:p>
          <a:endParaRPr lang="ru-RU"/>
        </a:p>
      </dgm:t>
    </dgm:pt>
    <dgm:pt modelId="{D0A8CC0C-FE22-4BA9-A64A-0EB68937AB58}" type="pres">
      <dgm:prSet presAssocID="{2B364E21-6459-42A9-A557-EC451C26BE8C}" presName="ThreeNodes_1_text" presStyleLbl="node1" presStyleIdx="2" presStyleCnt="3">
        <dgm:presLayoutVars>
          <dgm:bulletEnabled val="1"/>
        </dgm:presLayoutVars>
      </dgm:prSet>
      <dgm:spPr/>
      <dgm:t>
        <a:bodyPr/>
        <a:lstStyle/>
        <a:p>
          <a:endParaRPr lang="ru-RU"/>
        </a:p>
      </dgm:t>
    </dgm:pt>
    <dgm:pt modelId="{946DCBE9-BF7E-4D74-A308-B1A9D96174E8}" type="pres">
      <dgm:prSet presAssocID="{2B364E21-6459-42A9-A557-EC451C26BE8C}" presName="ThreeNodes_2_text" presStyleLbl="node1" presStyleIdx="2" presStyleCnt="3">
        <dgm:presLayoutVars>
          <dgm:bulletEnabled val="1"/>
        </dgm:presLayoutVars>
      </dgm:prSet>
      <dgm:spPr/>
      <dgm:t>
        <a:bodyPr/>
        <a:lstStyle/>
        <a:p>
          <a:endParaRPr lang="ru-RU"/>
        </a:p>
      </dgm:t>
    </dgm:pt>
    <dgm:pt modelId="{90B88A85-4263-4CED-884F-045B0AEFE953}" type="pres">
      <dgm:prSet presAssocID="{2B364E21-6459-42A9-A557-EC451C26BE8C}" presName="ThreeNodes_3_text" presStyleLbl="node1" presStyleIdx="2" presStyleCnt="3">
        <dgm:presLayoutVars>
          <dgm:bulletEnabled val="1"/>
        </dgm:presLayoutVars>
      </dgm:prSet>
      <dgm:spPr/>
      <dgm:t>
        <a:bodyPr/>
        <a:lstStyle/>
        <a:p>
          <a:endParaRPr lang="ru-RU"/>
        </a:p>
      </dgm:t>
    </dgm:pt>
  </dgm:ptLst>
  <dgm:cxnLst>
    <dgm:cxn modelId="{45EC646F-EBB5-43C9-A71A-356485074184}" srcId="{2B364E21-6459-42A9-A557-EC451C26BE8C}" destId="{8B715DBF-D51D-4350-BEF7-DD3B0559F5BE}" srcOrd="0" destOrd="0" parTransId="{1290DD1D-2D45-4311-8204-A4605572F38D}" sibTransId="{3B3E5052-2FE6-4117-B441-3D41C60741AF}"/>
    <dgm:cxn modelId="{91C304DE-8601-4987-92BF-2A1D46C8C9A7}" type="presOf" srcId="{2B364E21-6459-42A9-A557-EC451C26BE8C}" destId="{464B3C5E-7BE2-47D3-91F9-EE4FB6B6768A}" srcOrd="0" destOrd="0" presId="urn:microsoft.com/office/officeart/2005/8/layout/vProcess5"/>
    <dgm:cxn modelId="{F90BED18-2A82-4197-B5A5-B1F978DB2353}" type="presOf" srcId="{3B3E5052-2FE6-4117-B441-3D41C60741AF}" destId="{BDC56488-7D08-4325-AB1E-56086A2E091D}" srcOrd="0" destOrd="0" presId="urn:microsoft.com/office/officeart/2005/8/layout/vProcess5"/>
    <dgm:cxn modelId="{F8A5A983-7033-42C8-B90F-7DF6D8768EC8}" type="presOf" srcId="{9D336492-173B-45D8-8B67-851DB2910D8C}" destId="{946DCBE9-BF7E-4D74-A308-B1A9D96174E8}" srcOrd="1" destOrd="0" presId="urn:microsoft.com/office/officeart/2005/8/layout/vProcess5"/>
    <dgm:cxn modelId="{DB27A082-699F-41F2-9BD6-C4092B258EF3}" type="presOf" srcId="{9D336492-173B-45D8-8B67-851DB2910D8C}" destId="{DB4DD2C0-CE93-4424-80D3-2EF1BDAF4C6B}" srcOrd="0" destOrd="0" presId="urn:microsoft.com/office/officeart/2005/8/layout/vProcess5"/>
    <dgm:cxn modelId="{4B527916-616F-42F9-960B-01DE69A3A3C4}" type="presOf" srcId="{3B3A7B98-CE38-4C1C-AB4B-33EED53C89EC}" destId="{BF19FBC4-F157-4118-B0C4-7508F47C1C1D}" srcOrd="0" destOrd="0" presId="urn:microsoft.com/office/officeart/2005/8/layout/vProcess5"/>
    <dgm:cxn modelId="{7DA5C196-9C6B-472D-810B-5B2DF7F15CD2}" type="presOf" srcId="{BE4A902B-9CC4-4D07-B21D-3781802991F7}" destId="{63F9C819-4C87-4B99-B292-AE47E56DEC39}" srcOrd="0" destOrd="0" presId="urn:microsoft.com/office/officeart/2005/8/layout/vProcess5"/>
    <dgm:cxn modelId="{66771BA6-11DC-45D4-B615-D104528E26E4}" type="presOf" srcId="{8B715DBF-D51D-4350-BEF7-DD3B0559F5BE}" destId="{D0A8CC0C-FE22-4BA9-A64A-0EB68937AB58}" srcOrd="1" destOrd="0" presId="urn:microsoft.com/office/officeart/2005/8/layout/vProcess5"/>
    <dgm:cxn modelId="{85218AFD-C4B7-4CD7-8023-BC7ACC169687}" type="presOf" srcId="{BE4A902B-9CC4-4D07-B21D-3781802991F7}" destId="{90B88A85-4263-4CED-884F-045B0AEFE953}" srcOrd="1" destOrd="0" presId="urn:microsoft.com/office/officeart/2005/8/layout/vProcess5"/>
    <dgm:cxn modelId="{C8038CB7-8566-4A24-89D1-E4615DD9CC83}" type="presOf" srcId="{8B715DBF-D51D-4350-BEF7-DD3B0559F5BE}" destId="{44068AA1-CFFA-4DA5-88C0-C33E7BC20BBD}" srcOrd="0" destOrd="0" presId="urn:microsoft.com/office/officeart/2005/8/layout/vProcess5"/>
    <dgm:cxn modelId="{38BC0400-9E71-4632-91EC-5337AED57AF8}" srcId="{2B364E21-6459-42A9-A557-EC451C26BE8C}" destId="{9D336492-173B-45D8-8B67-851DB2910D8C}" srcOrd="1" destOrd="0" parTransId="{4F025AF7-D16C-4AD1-B089-F7A0D580DF97}" sibTransId="{3B3A7B98-CE38-4C1C-AB4B-33EED53C89EC}"/>
    <dgm:cxn modelId="{CCB96EA1-3295-46AF-911C-E8247786FF07}" srcId="{2B364E21-6459-42A9-A557-EC451C26BE8C}" destId="{BE4A902B-9CC4-4D07-B21D-3781802991F7}" srcOrd="2" destOrd="0" parTransId="{73B3124C-7433-4BCE-9F31-52D4BE76A489}" sibTransId="{8060A9A6-23AD-410D-91FA-B40D99C61C38}"/>
    <dgm:cxn modelId="{3A9B442B-DD18-4479-B4CC-E63A476A7569}" type="presParOf" srcId="{464B3C5E-7BE2-47D3-91F9-EE4FB6B6768A}" destId="{5D0F23EB-3F26-4572-B11F-8382ED17CAFE}" srcOrd="0" destOrd="0" presId="urn:microsoft.com/office/officeart/2005/8/layout/vProcess5"/>
    <dgm:cxn modelId="{8541FD42-9C73-43A6-9DD3-EEADB2905117}" type="presParOf" srcId="{464B3C5E-7BE2-47D3-91F9-EE4FB6B6768A}" destId="{44068AA1-CFFA-4DA5-88C0-C33E7BC20BBD}" srcOrd="1" destOrd="0" presId="urn:microsoft.com/office/officeart/2005/8/layout/vProcess5"/>
    <dgm:cxn modelId="{D4AFED9F-37B7-4744-9C4F-52A56201244F}" type="presParOf" srcId="{464B3C5E-7BE2-47D3-91F9-EE4FB6B6768A}" destId="{DB4DD2C0-CE93-4424-80D3-2EF1BDAF4C6B}" srcOrd="2" destOrd="0" presId="urn:microsoft.com/office/officeart/2005/8/layout/vProcess5"/>
    <dgm:cxn modelId="{2B00CED6-AEDD-4C85-8911-7CC31C613F15}" type="presParOf" srcId="{464B3C5E-7BE2-47D3-91F9-EE4FB6B6768A}" destId="{63F9C819-4C87-4B99-B292-AE47E56DEC39}" srcOrd="3" destOrd="0" presId="urn:microsoft.com/office/officeart/2005/8/layout/vProcess5"/>
    <dgm:cxn modelId="{D8F248CB-01A7-490E-98BA-0890B6613927}" type="presParOf" srcId="{464B3C5E-7BE2-47D3-91F9-EE4FB6B6768A}" destId="{BDC56488-7D08-4325-AB1E-56086A2E091D}" srcOrd="4" destOrd="0" presId="urn:microsoft.com/office/officeart/2005/8/layout/vProcess5"/>
    <dgm:cxn modelId="{60696F48-5ABD-49E5-B248-76434D9C0D86}" type="presParOf" srcId="{464B3C5E-7BE2-47D3-91F9-EE4FB6B6768A}" destId="{BF19FBC4-F157-4118-B0C4-7508F47C1C1D}" srcOrd="5" destOrd="0" presId="urn:microsoft.com/office/officeart/2005/8/layout/vProcess5"/>
    <dgm:cxn modelId="{9DA58628-C3AF-4F6D-B98C-B61AFC244456}" type="presParOf" srcId="{464B3C5E-7BE2-47D3-91F9-EE4FB6B6768A}" destId="{D0A8CC0C-FE22-4BA9-A64A-0EB68937AB58}" srcOrd="6" destOrd="0" presId="urn:microsoft.com/office/officeart/2005/8/layout/vProcess5"/>
    <dgm:cxn modelId="{D620F6CC-422A-42C8-BFF3-8D0F487D402A}" type="presParOf" srcId="{464B3C5E-7BE2-47D3-91F9-EE4FB6B6768A}" destId="{946DCBE9-BF7E-4D74-A308-B1A9D96174E8}" srcOrd="7" destOrd="0" presId="urn:microsoft.com/office/officeart/2005/8/layout/vProcess5"/>
    <dgm:cxn modelId="{70E88EE9-F2A4-4461-B8A0-4CC110B397C1}" type="presParOf" srcId="{464B3C5E-7BE2-47D3-91F9-EE4FB6B6768A}" destId="{90B88A85-4263-4CED-884F-045B0AEFE953}"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7B1B4E6-C387-4993-82FF-D332AD09D2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A2356494-2D53-4D32-817E-C814D00E2F04}">
      <dgm:prSet/>
      <dgm:spPr/>
      <dgm:t>
        <a:bodyPr/>
        <a:lstStyle/>
        <a:p>
          <a:pPr rtl="0"/>
          <a:r>
            <a:rPr lang="ru-RU" baseline="0" dirty="0" smtClean="0"/>
            <a:t>должностные лица органа государственного контроля (надзора), уполномоченными на проведение проверки, </a:t>
          </a:r>
          <a:endParaRPr lang="ru-RU" baseline="0" dirty="0"/>
        </a:p>
      </dgm:t>
    </dgm:pt>
    <dgm:pt modelId="{8A1B549C-30B2-49AE-B8B4-BDBDDC1AA68A}" type="parTrans" cxnId="{0985BF08-9854-4EB5-B53A-FED0A171B66E}">
      <dgm:prSet/>
      <dgm:spPr/>
      <dgm:t>
        <a:bodyPr/>
        <a:lstStyle/>
        <a:p>
          <a:endParaRPr lang="ru-RU"/>
        </a:p>
      </dgm:t>
    </dgm:pt>
    <dgm:pt modelId="{01D06D23-E652-401B-B2E4-A8C80D810221}" type="sibTrans" cxnId="{0985BF08-9854-4EB5-B53A-FED0A171B66E}">
      <dgm:prSet/>
      <dgm:spPr/>
      <dgm:t>
        <a:bodyPr/>
        <a:lstStyle/>
        <a:p>
          <a:endParaRPr lang="ru-RU"/>
        </a:p>
      </dgm:t>
    </dgm:pt>
    <dgm:pt modelId="{D659AD5C-DBB6-4430-B495-3ECB33ECEF9D}">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ru-RU" baseline="0" dirty="0" smtClean="0"/>
            <a:t>эксперты, аттестованные в установленном порядке, и (или) представители экспертных организаций, аккредитованных в установленном порядке</a:t>
          </a:r>
          <a:endParaRPr lang="ru-RU" dirty="0" smtClean="0"/>
        </a:p>
        <a:p>
          <a:pPr defTabSz="1066800" rtl="0">
            <a:lnSpc>
              <a:spcPct val="90000"/>
            </a:lnSpc>
            <a:spcBef>
              <a:spcPct val="0"/>
            </a:spcBef>
            <a:spcAft>
              <a:spcPct val="35000"/>
            </a:spcAft>
          </a:pPr>
          <a:endParaRPr lang="ru-RU" baseline="0" dirty="0"/>
        </a:p>
      </dgm:t>
    </dgm:pt>
    <dgm:pt modelId="{C486A5B2-9470-4D4E-833D-D40595AD2D23}" type="parTrans" cxnId="{F571E3D9-2FEB-42E7-B7FD-1C42B949977D}">
      <dgm:prSet/>
      <dgm:spPr/>
      <dgm:t>
        <a:bodyPr/>
        <a:lstStyle/>
        <a:p>
          <a:endParaRPr lang="ru-RU"/>
        </a:p>
      </dgm:t>
    </dgm:pt>
    <dgm:pt modelId="{663EE8A8-09D2-4E92-B584-382C44668505}" type="sibTrans" cxnId="{F571E3D9-2FEB-42E7-B7FD-1C42B949977D}">
      <dgm:prSet/>
      <dgm:spPr/>
      <dgm:t>
        <a:bodyPr/>
        <a:lstStyle/>
        <a:p>
          <a:endParaRPr lang="ru-RU"/>
        </a:p>
      </dgm:t>
    </dgm:pt>
    <dgm:pt modelId="{295EB242-8C62-4035-9B36-F16049D2D53F}">
      <dgm:prSet/>
      <dgm:spPr/>
      <dgm:t>
        <a:bodyPr/>
        <a:lstStyle/>
        <a:p>
          <a:pPr rtl="0"/>
          <a:endParaRPr lang="ru-RU" dirty="0"/>
        </a:p>
      </dgm:t>
    </dgm:pt>
    <dgm:pt modelId="{A861C3DA-B576-46B7-97C8-CF5B8AD97CCC}" type="parTrans" cxnId="{696DCC0F-54DC-4FE8-8698-749C28645EC8}">
      <dgm:prSet/>
      <dgm:spPr/>
      <dgm:t>
        <a:bodyPr/>
        <a:lstStyle/>
        <a:p>
          <a:endParaRPr lang="ru-RU"/>
        </a:p>
      </dgm:t>
    </dgm:pt>
    <dgm:pt modelId="{07AAA27B-8769-4947-867C-83670F6846C1}" type="sibTrans" cxnId="{696DCC0F-54DC-4FE8-8698-749C28645EC8}">
      <dgm:prSet/>
      <dgm:spPr/>
      <dgm:t>
        <a:bodyPr/>
        <a:lstStyle/>
        <a:p>
          <a:endParaRPr lang="ru-RU"/>
        </a:p>
      </dgm:t>
    </dgm:pt>
    <dgm:pt modelId="{FD639E1F-1CFC-4672-96B8-027DD6E6FE24}" type="pres">
      <dgm:prSet presAssocID="{07B1B4E6-C387-4993-82FF-D332AD09D27D}" presName="linear" presStyleCnt="0">
        <dgm:presLayoutVars>
          <dgm:animLvl val="lvl"/>
          <dgm:resizeHandles val="exact"/>
        </dgm:presLayoutVars>
      </dgm:prSet>
      <dgm:spPr/>
      <dgm:t>
        <a:bodyPr/>
        <a:lstStyle/>
        <a:p>
          <a:endParaRPr lang="ru-RU"/>
        </a:p>
      </dgm:t>
    </dgm:pt>
    <dgm:pt modelId="{00B0B890-57E6-4BF6-9208-9DF21268DAE1}" type="pres">
      <dgm:prSet presAssocID="{A2356494-2D53-4D32-817E-C814D00E2F04}" presName="parentText" presStyleLbl="node1" presStyleIdx="0" presStyleCnt="2">
        <dgm:presLayoutVars>
          <dgm:chMax val="0"/>
          <dgm:bulletEnabled val="1"/>
        </dgm:presLayoutVars>
      </dgm:prSet>
      <dgm:spPr/>
      <dgm:t>
        <a:bodyPr/>
        <a:lstStyle/>
        <a:p>
          <a:endParaRPr lang="ru-RU"/>
        </a:p>
      </dgm:t>
    </dgm:pt>
    <dgm:pt modelId="{F84666DC-CEFD-4DA1-94CF-87F5CAF11B5B}" type="pres">
      <dgm:prSet presAssocID="{01D06D23-E652-401B-B2E4-A8C80D810221}" presName="spacer" presStyleCnt="0"/>
      <dgm:spPr/>
    </dgm:pt>
    <dgm:pt modelId="{90D83E78-74E8-4579-B3FB-86DCAF00AB6B}" type="pres">
      <dgm:prSet presAssocID="{D659AD5C-DBB6-4430-B495-3ECB33ECEF9D}" presName="parentText" presStyleLbl="node1" presStyleIdx="1" presStyleCnt="2">
        <dgm:presLayoutVars>
          <dgm:chMax val="0"/>
          <dgm:bulletEnabled val="1"/>
        </dgm:presLayoutVars>
      </dgm:prSet>
      <dgm:spPr/>
      <dgm:t>
        <a:bodyPr/>
        <a:lstStyle/>
        <a:p>
          <a:endParaRPr lang="ru-RU"/>
        </a:p>
      </dgm:t>
    </dgm:pt>
    <dgm:pt modelId="{0D5C4AD0-A72B-4E4D-9ADA-CA874977290B}" type="pres">
      <dgm:prSet presAssocID="{D659AD5C-DBB6-4430-B495-3ECB33ECEF9D}" presName="childText" presStyleLbl="revTx" presStyleIdx="0" presStyleCnt="1">
        <dgm:presLayoutVars>
          <dgm:bulletEnabled val="1"/>
        </dgm:presLayoutVars>
      </dgm:prSet>
      <dgm:spPr/>
      <dgm:t>
        <a:bodyPr/>
        <a:lstStyle/>
        <a:p>
          <a:endParaRPr lang="ru-RU"/>
        </a:p>
      </dgm:t>
    </dgm:pt>
  </dgm:ptLst>
  <dgm:cxnLst>
    <dgm:cxn modelId="{F4B2C648-ED51-4793-A906-7C887A02749B}" type="presOf" srcId="{295EB242-8C62-4035-9B36-F16049D2D53F}" destId="{0D5C4AD0-A72B-4E4D-9ADA-CA874977290B}" srcOrd="0" destOrd="0" presId="urn:microsoft.com/office/officeart/2005/8/layout/vList2"/>
    <dgm:cxn modelId="{0985BF08-9854-4EB5-B53A-FED0A171B66E}" srcId="{07B1B4E6-C387-4993-82FF-D332AD09D27D}" destId="{A2356494-2D53-4D32-817E-C814D00E2F04}" srcOrd="0" destOrd="0" parTransId="{8A1B549C-30B2-49AE-B8B4-BDBDDC1AA68A}" sibTransId="{01D06D23-E652-401B-B2E4-A8C80D810221}"/>
    <dgm:cxn modelId="{84C2C67B-62B2-48DC-8FEB-060CB191A339}" type="presOf" srcId="{D659AD5C-DBB6-4430-B495-3ECB33ECEF9D}" destId="{90D83E78-74E8-4579-B3FB-86DCAF00AB6B}" srcOrd="0" destOrd="0" presId="urn:microsoft.com/office/officeart/2005/8/layout/vList2"/>
    <dgm:cxn modelId="{F571E3D9-2FEB-42E7-B7FD-1C42B949977D}" srcId="{07B1B4E6-C387-4993-82FF-D332AD09D27D}" destId="{D659AD5C-DBB6-4430-B495-3ECB33ECEF9D}" srcOrd="1" destOrd="0" parTransId="{C486A5B2-9470-4D4E-833D-D40595AD2D23}" sibTransId="{663EE8A8-09D2-4E92-B584-382C44668505}"/>
    <dgm:cxn modelId="{696DCC0F-54DC-4FE8-8698-749C28645EC8}" srcId="{D659AD5C-DBB6-4430-B495-3ECB33ECEF9D}" destId="{295EB242-8C62-4035-9B36-F16049D2D53F}" srcOrd="0" destOrd="0" parTransId="{A861C3DA-B576-46B7-97C8-CF5B8AD97CCC}" sibTransId="{07AAA27B-8769-4947-867C-83670F6846C1}"/>
    <dgm:cxn modelId="{3769470F-5ADF-40C5-96E8-31A031A82D23}" type="presOf" srcId="{A2356494-2D53-4D32-817E-C814D00E2F04}" destId="{00B0B890-57E6-4BF6-9208-9DF21268DAE1}" srcOrd="0" destOrd="0" presId="urn:microsoft.com/office/officeart/2005/8/layout/vList2"/>
    <dgm:cxn modelId="{215E6978-E263-49E1-8D34-1637275D9CC6}" type="presOf" srcId="{07B1B4E6-C387-4993-82FF-D332AD09D27D}" destId="{FD639E1F-1CFC-4672-96B8-027DD6E6FE24}" srcOrd="0" destOrd="0" presId="urn:microsoft.com/office/officeart/2005/8/layout/vList2"/>
    <dgm:cxn modelId="{5BC63B9F-0018-4EB3-888E-7B22ABAF728F}" type="presParOf" srcId="{FD639E1F-1CFC-4672-96B8-027DD6E6FE24}" destId="{00B0B890-57E6-4BF6-9208-9DF21268DAE1}" srcOrd="0" destOrd="0" presId="urn:microsoft.com/office/officeart/2005/8/layout/vList2"/>
    <dgm:cxn modelId="{2954CF90-8E00-4C5D-ABED-A931C4D7973B}" type="presParOf" srcId="{FD639E1F-1CFC-4672-96B8-027DD6E6FE24}" destId="{F84666DC-CEFD-4DA1-94CF-87F5CAF11B5B}" srcOrd="1" destOrd="0" presId="urn:microsoft.com/office/officeart/2005/8/layout/vList2"/>
    <dgm:cxn modelId="{46F974B4-D5B4-4FAD-96E6-DC17FA3F8D65}" type="presParOf" srcId="{FD639E1F-1CFC-4672-96B8-027DD6E6FE24}" destId="{90D83E78-74E8-4579-B3FB-86DCAF00AB6B}" srcOrd="2" destOrd="0" presId="urn:microsoft.com/office/officeart/2005/8/layout/vList2"/>
    <dgm:cxn modelId="{49F782FF-856F-4976-84A0-2C1550538E4B}" type="presParOf" srcId="{FD639E1F-1CFC-4672-96B8-027DD6E6FE24}" destId="{0D5C4AD0-A72B-4E4D-9ADA-CA874977290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6CC29-AA89-4715-92D7-A75390721BA5}">
      <dsp:nvSpPr>
        <dsp:cNvPr id="0" name=""/>
        <dsp:cNvSpPr/>
      </dsp:nvSpPr>
      <dsp:spPr>
        <a:xfrm>
          <a:off x="0" y="233450"/>
          <a:ext cx="7383854" cy="1766815"/>
        </a:xfrm>
        <a:prstGeom prst="roundRect">
          <a:avLst/>
        </a:prstGeom>
        <a:solidFill>
          <a:schemeClr val="accent1"/>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ru-RU" sz="2200" kern="1200" baseline="0" dirty="0" smtClean="0"/>
            <a:t>Федеральный закон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a:t>
          </a:r>
          <a:endParaRPr lang="ru-RU" sz="2200" kern="1200" baseline="0" dirty="0"/>
        </a:p>
      </dsp:txBody>
      <dsp:txXfrm>
        <a:off x="86249" y="319699"/>
        <a:ext cx="7211356" cy="1594317"/>
      </dsp:txXfrm>
    </dsp:sp>
    <dsp:sp modelId="{ED2D837E-F7E0-4BCA-9398-7DAE95254BD8}">
      <dsp:nvSpPr>
        <dsp:cNvPr id="0" name=""/>
        <dsp:cNvSpPr/>
      </dsp:nvSpPr>
      <dsp:spPr>
        <a:xfrm>
          <a:off x="0" y="2063625"/>
          <a:ext cx="7383854" cy="15764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ru-RU" sz="2200" kern="1200" baseline="0" dirty="0" smtClean="0"/>
            <a:t>Федеральный закон от 29 декабря 2012 г. № 273-ФЗ «Об образовании в Российской Федерации»</a:t>
          </a:r>
          <a:endParaRPr lang="ru-RU" sz="2200" kern="1200" baseline="0" dirty="0"/>
        </a:p>
      </dsp:txBody>
      <dsp:txXfrm>
        <a:off x="76955" y="2140580"/>
        <a:ext cx="7229944" cy="142252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F97BD-7B38-4F0D-90C3-06EEA1D09DED}">
      <dsp:nvSpPr>
        <dsp:cNvPr id="0" name=""/>
        <dsp:cNvSpPr/>
      </dsp:nvSpPr>
      <dsp:spPr>
        <a:xfrm>
          <a:off x="3798110" y="865291"/>
          <a:ext cx="2051204" cy="758500"/>
        </a:xfrm>
        <a:custGeom>
          <a:avLst/>
          <a:gdLst/>
          <a:ahLst/>
          <a:cxnLst/>
          <a:rect l="0" t="0" r="0" b="0"/>
          <a:pathLst>
            <a:path>
              <a:moveTo>
                <a:pt x="0" y="0"/>
              </a:moveTo>
              <a:lnTo>
                <a:pt x="0" y="399444"/>
              </a:lnTo>
              <a:lnTo>
                <a:pt x="2051204" y="399444"/>
              </a:lnTo>
              <a:lnTo>
                <a:pt x="2051204" y="758500"/>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49EAAC-EE79-42FB-910D-85C61F1E2077}">
      <dsp:nvSpPr>
        <dsp:cNvPr id="0" name=""/>
        <dsp:cNvSpPr/>
      </dsp:nvSpPr>
      <dsp:spPr>
        <a:xfrm>
          <a:off x="1711615" y="865291"/>
          <a:ext cx="2086494" cy="758500"/>
        </a:xfrm>
        <a:custGeom>
          <a:avLst/>
          <a:gdLst/>
          <a:ahLst/>
          <a:cxnLst/>
          <a:rect l="0" t="0" r="0" b="0"/>
          <a:pathLst>
            <a:path>
              <a:moveTo>
                <a:pt x="2086494" y="0"/>
              </a:moveTo>
              <a:lnTo>
                <a:pt x="2086494" y="399444"/>
              </a:lnTo>
              <a:lnTo>
                <a:pt x="0" y="399444"/>
              </a:lnTo>
              <a:lnTo>
                <a:pt x="0" y="758500"/>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44AD41-3F19-4D81-81D6-CA61E71FB119}">
      <dsp:nvSpPr>
        <dsp:cNvPr id="0" name=""/>
        <dsp:cNvSpPr/>
      </dsp:nvSpPr>
      <dsp:spPr>
        <a:xfrm>
          <a:off x="2088317" y="0"/>
          <a:ext cx="3419585" cy="865291"/>
        </a:xfrm>
        <a:prstGeom prst="rect">
          <a:avLst/>
        </a:prstGeom>
        <a:gradFill rotWithShape="0">
          <a:gsLst>
            <a:gs pos="0">
              <a:schemeClr val="accent2">
                <a:alpha val="80000"/>
                <a:hueOff val="0"/>
                <a:satOff val="0"/>
                <a:lumOff val="0"/>
                <a:alphaOff val="0"/>
                <a:tint val="50000"/>
                <a:satMod val="300000"/>
              </a:schemeClr>
            </a:gs>
            <a:gs pos="35000">
              <a:schemeClr val="accent2">
                <a:alpha val="80000"/>
                <a:hueOff val="0"/>
                <a:satOff val="0"/>
                <a:lumOff val="0"/>
                <a:alphaOff val="0"/>
                <a:tint val="37000"/>
                <a:satMod val="300000"/>
              </a:schemeClr>
            </a:gs>
            <a:gs pos="100000">
              <a:schemeClr val="accent2">
                <a:alpha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t>Органы по контролю и надзору в сфере образования</a:t>
          </a:r>
          <a:endParaRPr lang="ru-RU" sz="1800" b="1" kern="1200" dirty="0"/>
        </a:p>
      </dsp:txBody>
      <dsp:txXfrm>
        <a:off x="2088317" y="0"/>
        <a:ext cx="3419585" cy="865291"/>
      </dsp:txXfrm>
    </dsp:sp>
    <dsp:sp modelId="{DC4A342E-D50C-4107-A955-F7308FF2F709}">
      <dsp:nvSpPr>
        <dsp:cNvPr id="0" name=""/>
        <dsp:cNvSpPr/>
      </dsp:nvSpPr>
      <dsp:spPr>
        <a:xfrm>
          <a:off x="1822" y="1623792"/>
          <a:ext cx="3419585" cy="2269630"/>
        </a:xfrm>
        <a:prstGeom prst="rect">
          <a:avLst/>
        </a:prstGeom>
        <a:gradFill rotWithShape="0">
          <a:gsLst>
            <a:gs pos="0">
              <a:schemeClr val="accent2">
                <a:alpha val="70000"/>
                <a:hueOff val="0"/>
                <a:satOff val="0"/>
                <a:lumOff val="0"/>
                <a:alphaOff val="0"/>
                <a:tint val="50000"/>
                <a:satMod val="300000"/>
              </a:schemeClr>
            </a:gs>
            <a:gs pos="35000">
              <a:schemeClr val="accent2">
                <a:alpha val="70000"/>
                <a:hueOff val="0"/>
                <a:satOff val="0"/>
                <a:lumOff val="0"/>
                <a:alphaOff val="0"/>
                <a:tint val="37000"/>
                <a:satMod val="300000"/>
              </a:schemeClr>
            </a:gs>
            <a:gs pos="100000">
              <a:schemeClr val="accent2">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b="1" kern="1200" dirty="0" smtClean="0"/>
            <a:t>уполномоченный федеральный орган исполнительной власти </a:t>
          </a:r>
        </a:p>
        <a:p>
          <a:pPr lvl="0" algn="ctr" defTabSz="711200">
            <a:lnSpc>
              <a:spcPct val="90000"/>
            </a:lnSpc>
            <a:spcBef>
              <a:spcPct val="0"/>
            </a:spcBef>
            <a:spcAft>
              <a:spcPct val="35000"/>
            </a:spcAft>
          </a:pPr>
          <a:r>
            <a:rPr lang="ru-RU" sz="1600" b="1" kern="1200" dirty="0" smtClean="0"/>
            <a:t> </a:t>
          </a:r>
        </a:p>
        <a:p>
          <a:pPr lvl="0" algn="ctr" defTabSz="711200">
            <a:lnSpc>
              <a:spcPct val="90000"/>
            </a:lnSpc>
            <a:spcBef>
              <a:spcPct val="0"/>
            </a:spcBef>
            <a:spcAft>
              <a:spcPct val="35000"/>
            </a:spcAft>
          </a:pPr>
          <a:r>
            <a:rPr lang="ru-RU" sz="1600" b="1" kern="1200" dirty="0" smtClean="0"/>
            <a:t>Федеральная служба по надзору в сфере образования и науки</a:t>
          </a:r>
        </a:p>
        <a:p>
          <a:pPr lvl="0" algn="ctr" defTabSz="711200">
            <a:lnSpc>
              <a:spcPct val="90000"/>
            </a:lnSpc>
            <a:spcBef>
              <a:spcPct val="0"/>
            </a:spcBef>
            <a:spcAft>
              <a:spcPct val="35000"/>
            </a:spcAft>
          </a:pPr>
          <a:r>
            <a:rPr lang="ru-RU" sz="1600" b="1" kern="1200" dirty="0" smtClean="0"/>
            <a:t> (</a:t>
          </a:r>
          <a:r>
            <a:rPr lang="ru-RU" sz="1600" b="1" kern="1200" dirty="0" err="1" smtClean="0"/>
            <a:t>Рособрнадзор</a:t>
          </a:r>
          <a:r>
            <a:rPr lang="ru-RU" sz="1600" b="1" kern="1200" dirty="0" smtClean="0"/>
            <a:t>)</a:t>
          </a:r>
          <a:endParaRPr lang="ru-RU" sz="1600" b="1" kern="1200" dirty="0"/>
        </a:p>
      </dsp:txBody>
      <dsp:txXfrm>
        <a:off x="1822" y="1623792"/>
        <a:ext cx="3419585" cy="2269630"/>
      </dsp:txXfrm>
    </dsp:sp>
    <dsp:sp modelId="{6D9A6028-94EB-47B6-9182-4B19D55D0570}">
      <dsp:nvSpPr>
        <dsp:cNvPr id="0" name=""/>
        <dsp:cNvSpPr/>
      </dsp:nvSpPr>
      <dsp:spPr>
        <a:xfrm>
          <a:off x="4139521" y="1623792"/>
          <a:ext cx="3419585" cy="2294730"/>
        </a:xfrm>
        <a:prstGeom prst="rect">
          <a:avLst/>
        </a:prstGeom>
        <a:gradFill rotWithShape="0">
          <a:gsLst>
            <a:gs pos="0">
              <a:schemeClr val="accent2">
                <a:alpha val="70000"/>
                <a:hueOff val="0"/>
                <a:satOff val="0"/>
                <a:lumOff val="0"/>
                <a:alphaOff val="0"/>
                <a:tint val="50000"/>
                <a:satMod val="300000"/>
              </a:schemeClr>
            </a:gs>
            <a:gs pos="35000">
              <a:schemeClr val="accent2">
                <a:alpha val="70000"/>
                <a:hueOff val="0"/>
                <a:satOff val="0"/>
                <a:lumOff val="0"/>
                <a:alphaOff val="0"/>
                <a:tint val="37000"/>
                <a:satMod val="300000"/>
              </a:schemeClr>
            </a:gs>
            <a:gs pos="100000">
              <a:schemeClr val="accent2">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smtClean="0"/>
            <a:t>органы исполнительной власти субъектов РФ, осуществляющие переданные РФ полномочия по государственному контролю (надзору) в сфере образования </a:t>
          </a:r>
        </a:p>
        <a:p>
          <a:pPr lvl="0" algn="ctr" defTabSz="622300">
            <a:lnSpc>
              <a:spcPct val="90000"/>
            </a:lnSpc>
            <a:spcBef>
              <a:spcPct val="0"/>
            </a:spcBef>
            <a:spcAft>
              <a:spcPct val="35000"/>
            </a:spcAft>
          </a:pPr>
          <a:endParaRPr lang="ru-RU" sz="1400" b="1" kern="1200" dirty="0" smtClean="0"/>
        </a:p>
        <a:p>
          <a:pPr lvl="0" algn="ctr" defTabSz="622300">
            <a:lnSpc>
              <a:spcPct val="90000"/>
            </a:lnSpc>
            <a:spcBef>
              <a:spcPct val="0"/>
            </a:spcBef>
            <a:spcAft>
              <a:spcPct val="35000"/>
            </a:spcAft>
          </a:pPr>
          <a:r>
            <a:rPr lang="ru-RU" sz="1400" b="1" kern="1200" dirty="0" smtClean="0"/>
            <a:t>Управление государственного контроля и надзора в сфере образования Департамента образования города Москвы</a:t>
          </a:r>
        </a:p>
        <a:p>
          <a:pPr lvl="0" algn="ctr" defTabSz="622300">
            <a:lnSpc>
              <a:spcPct val="90000"/>
            </a:lnSpc>
            <a:spcBef>
              <a:spcPct val="0"/>
            </a:spcBef>
            <a:spcAft>
              <a:spcPct val="35000"/>
            </a:spcAft>
          </a:pPr>
          <a:r>
            <a:rPr lang="ru-RU" sz="1400" b="1" kern="1200" dirty="0" smtClean="0"/>
            <a:t> (</a:t>
          </a:r>
          <a:r>
            <a:rPr lang="ru-RU" sz="1400" b="1" kern="1200" dirty="0" err="1" smtClean="0"/>
            <a:t>Мособрнадзор</a:t>
          </a:r>
          <a:r>
            <a:rPr lang="ru-RU" sz="1400" b="1" kern="1200" dirty="0" smtClean="0"/>
            <a:t>)</a:t>
          </a:r>
          <a:endParaRPr lang="ru-RU" sz="1400" b="1" kern="1200" dirty="0"/>
        </a:p>
      </dsp:txBody>
      <dsp:txXfrm>
        <a:off x="4139521" y="1623792"/>
        <a:ext cx="3419585" cy="22947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63372-FBB1-41DE-A1E2-FBA686D85369}">
      <dsp:nvSpPr>
        <dsp:cNvPr id="0" name=""/>
        <dsp:cNvSpPr/>
      </dsp:nvSpPr>
      <dsp:spPr>
        <a:xfrm>
          <a:off x="0" y="0"/>
          <a:ext cx="7560930" cy="115507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ru-RU" sz="1700" kern="1200" dirty="0" smtClean="0"/>
            <a:t>п. 1 ст. 2 Федерального закона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 </a:t>
          </a:r>
          <a:endParaRPr lang="ru-RU" sz="1700" kern="1200" dirty="0"/>
        </a:p>
      </dsp:txBody>
      <dsp:txXfrm>
        <a:off x="0" y="0"/>
        <a:ext cx="7560930" cy="1155079"/>
      </dsp:txXfrm>
    </dsp:sp>
    <dsp:sp modelId="{C65E4B20-01C4-4B54-B56A-91DC40A2832B}">
      <dsp:nvSpPr>
        <dsp:cNvPr id="0" name=""/>
        <dsp:cNvSpPr/>
      </dsp:nvSpPr>
      <dsp:spPr>
        <a:xfrm>
          <a:off x="0" y="1198213"/>
          <a:ext cx="7560930" cy="2760652"/>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ctr" defTabSz="755650">
            <a:lnSpc>
              <a:spcPct val="90000"/>
            </a:lnSpc>
            <a:spcBef>
              <a:spcPct val="0"/>
            </a:spcBef>
            <a:spcAft>
              <a:spcPct val="15000"/>
            </a:spcAft>
            <a:buChar char="••"/>
          </a:pPr>
          <a:r>
            <a:rPr lang="ru-RU" sz="1700" kern="1200" baseline="0" dirty="0" smtClean="0"/>
            <a:t>государственный контроль (надзор) - деятельность уполномоченных органов государственной власти, направленная на предупреждение, выявление и пресечение нарушений ЮЛ, ИП обязательных требований, установленных законодательством, посредством организации и проведения проверок ЮЛ, ИП, принятия предусмотренных законодательством Российской Федерации мер по пресечению и (или) устранению последствий выявленных нарушений, а также деятельность уполномоченных органов государственной власти по систематическому наблюдению за исполнением обязательных требований, анализу и прогнозированию состояния исполнения обязательных требований при осуществлении деятельности ЮЛ, ИП.</a:t>
          </a:r>
          <a:endParaRPr lang="ru-RU" sz="1700" kern="1200" dirty="0"/>
        </a:p>
      </dsp:txBody>
      <dsp:txXfrm>
        <a:off x="0" y="1198213"/>
        <a:ext cx="7560930" cy="27606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F97BD-7B38-4F0D-90C3-06EEA1D09DED}">
      <dsp:nvSpPr>
        <dsp:cNvPr id="0" name=""/>
        <dsp:cNvSpPr/>
      </dsp:nvSpPr>
      <dsp:spPr>
        <a:xfrm>
          <a:off x="3422038" y="1512211"/>
          <a:ext cx="1872701" cy="650028"/>
        </a:xfrm>
        <a:custGeom>
          <a:avLst/>
          <a:gdLst/>
          <a:ahLst/>
          <a:cxnLst/>
          <a:rect l="0" t="0" r="0" b="0"/>
          <a:pathLst>
            <a:path>
              <a:moveTo>
                <a:pt x="0" y="0"/>
              </a:moveTo>
              <a:lnTo>
                <a:pt x="0" y="325014"/>
              </a:lnTo>
              <a:lnTo>
                <a:pt x="1872701" y="325014"/>
              </a:lnTo>
              <a:lnTo>
                <a:pt x="1872701" y="65002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49EAAC-EE79-42FB-910D-85C61F1E2077}">
      <dsp:nvSpPr>
        <dsp:cNvPr id="0" name=""/>
        <dsp:cNvSpPr/>
      </dsp:nvSpPr>
      <dsp:spPr>
        <a:xfrm>
          <a:off x="1549336" y="1512211"/>
          <a:ext cx="1872701" cy="650028"/>
        </a:xfrm>
        <a:custGeom>
          <a:avLst/>
          <a:gdLst/>
          <a:ahLst/>
          <a:cxnLst/>
          <a:rect l="0" t="0" r="0" b="0"/>
          <a:pathLst>
            <a:path>
              <a:moveTo>
                <a:pt x="1872701" y="0"/>
              </a:moveTo>
              <a:lnTo>
                <a:pt x="1872701" y="325014"/>
              </a:lnTo>
              <a:lnTo>
                <a:pt x="0" y="325014"/>
              </a:lnTo>
              <a:lnTo>
                <a:pt x="0" y="65002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44AD41-3F19-4D81-81D6-CA61E71FB119}">
      <dsp:nvSpPr>
        <dsp:cNvPr id="0" name=""/>
        <dsp:cNvSpPr/>
      </dsp:nvSpPr>
      <dsp:spPr>
        <a:xfrm>
          <a:off x="1874351" y="423243"/>
          <a:ext cx="3095373" cy="1088967"/>
        </a:xfrm>
        <a:prstGeom prst="rect">
          <a:avLst/>
        </a:prstGeom>
        <a:gradFill rotWithShape="0">
          <a:gsLst>
            <a:gs pos="0">
              <a:schemeClr val="accent2">
                <a:alpha val="80000"/>
                <a:hueOff val="0"/>
                <a:satOff val="0"/>
                <a:lumOff val="0"/>
                <a:alphaOff val="0"/>
                <a:tint val="50000"/>
                <a:satMod val="300000"/>
              </a:schemeClr>
            </a:gs>
            <a:gs pos="35000">
              <a:schemeClr val="accent2">
                <a:alpha val="80000"/>
                <a:hueOff val="0"/>
                <a:satOff val="0"/>
                <a:lumOff val="0"/>
                <a:alphaOff val="0"/>
                <a:tint val="37000"/>
                <a:satMod val="300000"/>
              </a:schemeClr>
            </a:gs>
            <a:gs pos="100000">
              <a:schemeClr val="accent2">
                <a:alpha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Государственный контроль (надзор) в сфере образования</a:t>
          </a:r>
          <a:endParaRPr lang="ru-RU" sz="2100" kern="1200" dirty="0"/>
        </a:p>
      </dsp:txBody>
      <dsp:txXfrm>
        <a:off x="1874351" y="423243"/>
        <a:ext cx="3095373" cy="1088967"/>
      </dsp:txXfrm>
    </dsp:sp>
    <dsp:sp modelId="{DC4A342E-D50C-4107-A955-F7308FF2F709}">
      <dsp:nvSpPr>
        <dsp:cNvPr id="0" name=""/>
        <dsp:cNvSpPr/>
      </dsp:nvSpPr>
      <dsp:spPr>
        <a:xfrm>
          <a:off x="1650" y="2162239"/>
          <a:ext cx="3095373" cy="1009494"/>
        </a:xfrm>
        <a:prstGeom prst="rect">
          <a:avLst/>
        </a:prstGeom>
        <a:gradFill rotWithShape="0">
          <a:gsLst>
            <a:gs pos="0">
              <a:schemeClr val="accent2">
                <a:alpha val="70000"/>
                <a:hueOff val="0"/>
                <a:satOff val="0"/>
                <a:lumOff val="0"/>
                <a:alphaOff val="0"/>
                <a:tint val="50000"/>
                <a:satMod val="300000"/>
              </a:schemeClr>
            </a:gs>
            <a:gs pos="35000">
              <a:schemeClr val="accent2">
                <a:alpha val="70000"/>
                <a:hueOff val="0"/>
                <a:satOff val="0"/>
                <a:lumOff val="0"/>
                <a:alphaOff val="0"/>
                <a:tint val="37000"/>
                <a:satMod val="300000"/>
              </a:schemeClr>
            </a:gs>
            <a:gs pos="100000">
              <a:schemeClr val="accent2">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Федеральный государственный контроль качества образования</a:t>
          </a:r>
          <a:endParaRPr lang="ru-RU" sz="2100" kern="1200" dirty="0"/>
        </a:p>
      </dsp:txBody>
      <dsp:txXfrm>
        <a:off x="1650" y="2162239"/>
        <a:ext cx="3095373" cy="1009494"/>
      </dsp:txXfrm>
    </dsp:sp>
    <dsp:sp modelId="{6D9A6028-94EB-47B6-9182-4B19D55D0570}">
      <dsp:nvSpPr>
        <dsp:cNvPr id="0" name=""/>
        <dsp:cNvSpPr/>
      </dsp:nvSpPr>
      <dsp:spPr>
        <a:xfrm>
          <a:off x="3747052" y="2162239"/>
          <a:ext cx="3095373" cy="1013378"/>
        </a:xfrm>
        <a:prstGeom prst="rect">
          <a:avLst/>
        </a:prstGeom>
        <a:gradFill rotWithShape="0">
          <a:gsLst>
            <a:gs pos="0">
              <a:schemeClr val="accent2">
                <a:alpha val="70000"/>
                <a:hueOff val="0"/>
                <a:satOff val="0"/>
                <a:lumOff val="0"/>
                <a:alphaOff val="0"/>
                <a:tint val="50000"/>
                <a:satMod val="300000"/>
              </a:schemeClr>
            </a:gs>
            <a:gs pos="35000">
              <a:schemeClr val="accent2">
                <a:alpha val="70000"/>
                <a:hueOff val="0"/>
                <a:satOff val="0"/>
                <a:lumOff val="0"/>
                <a:alphaOff val="0"/>
                <a:tint val="37000"/>
                <a:satMod val="300000"/>
              </a:schemeClr>
            </a:gs>
            <a:gs pos="100000">
              <a:schemeClr val="accent2">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Федеральный государственный надзор в сфере образования</a:t>
          </a:r>
          <a:endParaRPr lang="ru-RU" sz="2100" kern="1200" dirty="0"/>
        </a:p>
      </dsp:txBody>
      <dsp:txXfrm>
        <a:off x="3747052" y="2162239"/>
        <a:ext cx="3095373" cy="10133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6CC29-AA89-4715-92D7-A75390721BA5}">
      <dsp:nvSpPr>
        <dsp:cNvPr id="0" name=""/>
        <dsp:cNvSpPr/>
      </dsp:nvSpPr>
      <dsp:spPr>
        <a:xfrm>
          <a:off x="0" y="0"/>
          <a:ext cx="7704946" cy="1545183"/>
        </a:xfrm>
        <a:prstGeom prst="roundRect">
          <a:avLst/>
        </a:prstGeom>
        <a:solidFill>
          <a:schemeClr val="accent1"/>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b="1" kern="1200" baseline="0" dirty="0" smtClean="0"/>
            <a:t>Федеральный закон от 26 декабря 2008 г. № 294-ФЗ «О защите прав юридических лиц и индивидуальных предпринимателей при осуществлении государственного контроля (надзора) и муниципального контроля»</a:t>
          </a:r>
          <a:endParaRPr lang="ru-RU" sz="1600" b="1" kern="1200" baseline="0" dirty="0"/>
        </a:p>
      </dsp:txBody>
      <dsp:txXfrm>
        <a:off x="75430" y="75430"/>
        <a:ext cx="7554086" cy="1394323"/>
      </dsp:txXfrm>
    </dsp:sp>
    <dsp:sp modelId="{ED2D837E-F7E0-4BCA-9398-7DAE95254BD8}">
      <dsp:nvSpPr>
        <dsp:cNvPr id="0" name=""/>
        <dsp:cNvSpPr/>
      </dsp:nvSpPr>
      <dsp:spPr>
        <a:xfrm>
          <a:off x="0" y="1591263"/>
          <a:ext cx="7704946" cy="13287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b="1" kern="1200" baseline="0" dirty="0" smtClean="0"/>
            <a:t>Федеральный закон от 29 декабря 2012 г. № 273-ФЗ «Об образовании в Российской Федерации»</a:t>
          </a:r>
          <a:endParaRPr lang="ru-RU" sz="1600" b="1" kern="1200" baseline="0" dirty="0"/>
        </a:p>
      </dsp:txBody>
      <dsp:txXfrm>
        <a:off x="64863" y="1656126"/>
        <a:ext cx="7575220" cy="1199008"/>
      </dsp:txXfrm>
    </dsp:sp>
    <dsp:sp modelId="{81EDAB70-B064-4D3C-8467-D8300D280FA7}">
      <dsp:nvSpPr>
        <dsp:cNvPr id="0" name=""/>
        <dsp:cNvSpPr/>
      </dsp:nvSpPr>
      <dsp:spPr>
        <a:xfrm>
          <a:off x="0" y="2966078"/>
          <a:ext cx="7704946" cy="11967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smtClean="0"/>
            <a:t>Федеральный закон от 4 мая 2011 г. № 99-ФЗ «О лицензировании отдельных видов деятельности»</a:t>
          </a:r>
          <a:endParaRPr lang="ru-RU" sz="1600" b="1" kern="1200" dirty="0"/>
        </a:p>
      </dsp:txBody>
      <dsp:txXfrm>
        <a:off x="58418" y="3024496"/>
        <a:ext cx="7588110" cy="10798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F97BD-7B38-4F0D-90C3-06EEA1D09DED}">
      <dsp:nvSpPr>
        <dsp:cNvPr id="0" name=""/>
        <dsp:cNvSpPr/>
      </dsp:nvSpPr>
      <dsp:spPr>
        <a:xfrm>
          <a:off x="3780465" y="1296179"/>
          <a:ext cx="2068849" cy="718112"/>
        </a:xfrm>
        <a:custGeom>
          <a:avLst/>
          <a:gdLst/>
          <a:ahLst/>
          <a:cxnLst/>
          <a:rect l="0" t="0" r="0" b="0"/>
          <a:pathLst>
            <a:path>
              <a:moveTo>
                <a:pt x="0" y="0"/>
              </a:moveTo>
              <a:lnTo>
                <a:pt x="0" y="359056"/>
              </a:lnTo>
              <a:lnTo>
                <a:pt x="2068849" y="359056"/>
              </a:lnTo>
              <a:lnTo>
                <a:pt x="2068849" y="718112"/>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49EAAC-EE79-42FB-910D-85C61F1E2077}">
      <dsp:nvSpPr>
        <dsp:cNvPr id="0" name=""/>
        <dsp:cNvSpPr/>
      </dsp:nvSpPr>
      <dsp:spPr>
        <a:xfrm>
          <a:off x="1711615" y="1296179"/>
          <a:ext cx="2068849" cy="718112"/>
        </a:xfrm>
        <a:custGeom>
          <a:avLst/>
          <a:gdLst/>
          <a:ahLst/>
          <a:cxnLst/>
          <a:rect l="0" t="0" r="0" b="0"/>
          <a:pathLst>
            <a:path>
              <a:moveTo>
                <a:pt x="2068849" y="0"/>
              </a:moveTo>
              <a:lnTo>
                <a:pt x="2068849" y="359056"/>
              </a:lnTo>
              <a:lnTo>
                <a:pt x="0" y="359056"/>
              </a:lnTo>
              <a:lnTo>
                <a:pt x="0" y="718112"/>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44AD41-3F19-4D81-81D6-CA61E71FB119}">
      <dsp:nvSpPr>
        <dsp:cNvPr id="0" name=""/>
        <dsp:cNvSpPr/>
      </dsp:nvSpPr>
      <dsp:spPr>
        <a:xfrm>
          <a:off x="2070672" y="465048"/>
          <a:ext cx="3419585" cy="831130"/>
        </a:xfrm>
        <a:prstGeom prst="rect">
          <a:avLst/>
        </a:prstGeom>
        <a:gradFill rotWithShape="0">
          <a:gsLst>
            <a:gs pos="0">
              <a:schemeClr val="accent2">
                <a:alpha val="80000"/>
                <a:hueOff val="0"/>
                <a:satOff val="0"/>
                <a:lumOff val="0"/>
                <a:alphaOff val="0"/>
                <a:tint val="50000"/>
                <a:satMod val="300000"/>
              </a:schemeClr>
            </a:gs>
            <a:gs pos="35000">
              <a:schemeClr val="accent2">
                <a:alpha val="80000"/>
                <a:hueOff val="0"/>
                <a:satOff val="0"/>
                <a:lumOff val="0"/>
                <a:alphaOff val="0"/>
                <a:tint val="37000"/>
                <a:satMod val="300000"/>
              </a:schemeClr>
            </a:gs>
            <a:gs pos="100000">
              <a:schemeClr val="accent2">
                <a:alpha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t>Лицензионный контроль</a:t>
          </a:r>
          <a:endParaRPr lang="ru-RU" sz="1800" b="1" kern="1200" dirty="0"/>
        </a:p>
      </dsp:txBody>
      <dsp:txXfrm>
        <a:off x="2070672" y="465048"/>
        <a:ext cx="3419585" cy="831130"/>
      </dsp:txXfrm>
    </dsp:sp>
    <dsp:sp modelId="{DC4A342E-D50C-4107-A955-F7308FF2F709}">
      <dsp:nvSpPr>
        <dsp:cNvPr id="0" name=""/>
        <dsp:cNvSpPr/>
      </dsp:nvSpPr>
      <dsp:spPr>
        <a:xfrm>
          <a:off x="1822" y="2014292"/>
          <a:ext cx="3419585" cy="1115229"/>
        </a:xfrm>
        <a:prstGeom prst="rect">
          <a:avLst/>
        </a:prstGeom>
        <a:gradFill rotWithShape="0">
          <a:gsLst>
            <a:gs pos="0">
              <a:schemeClr val="accent2">
                <a:alpha val="70000"/>
                <a:hueOff val="0"/>
                <a:satOff val="0"/>
                <a:lumOff val="0"/>
                <a:alphaOff val="0"/>
                <a:tint val="50000"/>
                <a:satMod val="300000"/>
              </a:schemeClr>
            </a:gs>
            <a:gs pos="35000">
              <a:schemeClr val="accent2">
                <a:alpha val="70000"/>
                <a:hueOff val="0"/>
                <a:satOff val="0"/>
                <a:lumOff val="0"/>
                <a:alphaOff val="0"/>
                <a:tint val="37000"/>
                <a:satMod val="300000"/>
              </a:schemeClr>
            </a:gs>
            <a:gs pos="100000">
              <a:schemeClr val="accent2">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kern="1200" dirty="0" smtClean="0"/>
            <a:t>в отношении соискателя лицензии, представившего заявление о предоставлении лицензии, или лицензиата, представившего заявление о переоформлении лицензии</a:t>
          </a:r>
          <a:endParaRPr lang="ru-RU" sz="1500" kern="1200" dirty="0"/>
        </a:p>
      </dsp:txBody>
      <dsp:txXfrm>
        <a:off x="1822" y="2014292"/>
        <a:ext cx="3419585" cy="1115229"/>
      </dsp:txXfrm>
    </dsp:sp>
    <dsp:sp modelId="{6D9A6028-94EB-47B6-9182-4B19D55D0570}">
      <dsp:nvSpPr>
        <dsp:cNvPr id="0" name=""/>
        <dsp:cNvSpPr/>
      </dsp:nvSpPr>
      <dsp:spPr>
        <a:xfrm>
          <a:off x="4139521" y="2014292"/>
          <a:ext cx="3419585" cy="1119521"/>
        </a:xfrm>
        <a:prstGeom prst="rect">
          <a:avLst/>
        </a:prstGeom>
        <a:gradFill rotWithShape="0">
          <a:gsLst>
            <a:gs pos="0">
              <a:schemeClr val="accent2">
                <a:alpha val="70000"/>
                <a:hueOff val="0"/>
                <a:satOff val="0"/>
                <a:lumOff val="0"/>
                <a:alphaOff val="0"/>
                <a:tint val="50000"/>
                <a:satMod val="300000"/>
              </a:schemeClr>
            </a:gs>
            <a:gs pos="35000">
              <a:schemeClr val="accent2">
                <a:alpha val="70000"/>
                <a:hueOff val="0"/>
                <a:satOff val="0"/>
                <a:lumOff val="0"/>
                <a:alphaOff val="0"/>
                <a:tint val="37000"/>
                <a:satMod val="300000"/>
              </a:schemeClr>
            </a:gs>
            <a:gs pos="100000">
              <a:schemeClr val="accent2">
                <a:alpha val="7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kern="1200" dirty="0" smtClean="0"/>
            <a:t>в отношении лицензиата при осуществлении образовательной деятельности</a:t>
          </a:r>
          <a:endParaRPr lang="ru-RU" sz="1500" kern="1200" dirty="0"/>
        </a:p>
      </dsp:txBody>
      <dsp:txXfrm>
        <a:off x="4139521" y="2014292"/>
        <a:ext cx="3419585" cy="111952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45659" cy="496411"/>
          </a:xfrm>
          <a:prstGeom prst="rect">
            <a:avLst/>
          </a:prstGeom>
        </p:spPr>
        <p:txBody>
          <a:bodyPr vert="horz" lIns="91434" tIns="45717" rIns="91434" bIns="45717" rtlCol="0"/>
          <a:lstStyle>
            <a:lvl1pPr algn="l">
              <a:defRPr sz="1200"/>
            </a:lvl1pPr>
          </a:lstStyle>
          <a:p>
            <a:endParaRPr lang="ru-RU"/>
          </a:p>
        </p:txBody>
      </p:sp>
      <p:sp>
        <p:nvSpPr>
          <p:cNvPr id="3" name="Дата 2"/>
          <p:cNvSpPr>
            <a:spLocks noGrp="1"/>
          </p:cNvSpPr>
          <p:nvPr>
            <p:ph type="dt" sz="quarter" idx="1"/>
          </p:nvPr>
        </p:nvSpPr>
        <p:spPr>
          <a:xfrm>
            <a:off x="3850444" y="1"/>
            <a:ext cx="2945659" cy="496411"/>
          </a:xfrm>
          <a:prstGeom prst="rect">
            <a:avLst/>
          </a:prstGeom>
        </p:spPr>
        <p:txBody>
          <a:bodyPr vert="horz" lIns="91434" tIns="45717" rIns="91434" bIns="45717" rtlCol="0"/>
          <a:lstStyle>
            <a:lvl1pPr algn="r">
              <a:defRPr sz="1200"/>
            </a:lvl1pPr>
          </a:lstStyle>
          <a:p>
            <a:fld id="{A582C7F6-92CC-4B1B-9595-A21F162E8585}" type="datetimeFigureOut">
              <a:rPr lang="ru-RU" smtClean="0"/>
              <a:pPr/>
              <a:t>16.05.2017</a:t>
            </a:fld>
            <a:endParaRPr lang="ru-RU"/>
          </a:p>
        </p:txBody>
      </p:sp>
      <p:sp>
        <p:nvSpPr>
          <p:cNvPr id="4" name="Нижний колонтитул 3"/>
          <p:cNvSpPr>
            <a:spLocks noGrp="1"/>
          </p:cNvSpPr>
          <p:nvPr>
            <p:ph type="ftr" sz="quarter" idx="2"/>
          </p:nvPr>
        </p:nvSpPr>
        <p:spPr>
          <a:xfrm>
            <a:off x="1" y="9430092"/>
            <a:ext cx="2945659" cy="496411"/>
          </a:xfrm>
          <a:prstGeom prst="rect">
            <a:avLst/>
          </a:prstGeom>
        </p:spPr>
        <p:txBody>
          <a:bodyPr vert="horz" lIns="91434" tIns="45717" rIns="91434" bIns="45717" rtlCol="0" anchor="b"/>
          <a:lstStyle>
            <a:lvl1pPr algn="l">
              <a:defRPr sz="1200"/>
            </a:lvl1pPr>
          </a:lstStyle>
          <a:p>
            <a:endParaRPr lang="ru-RU"/>
          </a:p>
        </p:txBody>
      </p:sp>
      <p:sp>
        <p:nvSpPr>
          <p:cNvPr id="5" name="Номер слайда 4"/>
          <p:cNvSpPr>
            <a:spLocks noGrp="1"/>
          </p:cNvSpPr>
          <p:nvPr>
            <p:ph type="sldNum" sz="quarter" idx="3"/>
          </p:nvPr>
        </p:nvSpPr>
        <p:spPr>
          <a:xfrm>
            <a:off x="3850444" y="9430092"/>
            <a:ext cx="2945659" cy="496411"/>
          </a:xfrm>
          <a:prstGeom prst="rect">
            <a:avLst/>
          </a:prstGeom>
        </p:spPr>
        <p:txBody>
          <a:bodyPr vert="horz" lIns="91434" tIns="45717" rIns="91434" bIns="45717" rtlCol="0" anchor="b"/>
          <a:lstStyle>
            <a:lvl1pPr algn="r">
              <a:defRPr sz="1200"/>
            </a:lvl1pPr>
          </a:lstStyle>
          <a:p>
            <a:fld id="{6FAE26E8-903C-456C-8EE2-544CDD43D161}" type="slidenum">
              <a:rPr lang="ru-RU" smtClean="0"/>
              <a:pPr/>
              <a:t>‹#›</a:t>
            </a:fld>
            <a:endParaRPr lang="ru-RU"/>
          </a:p>
        </p:txBody>
      </p:sp>
    </p:spTree>
    <p:extLst>
      <p:ext uri="{BB962C8B-B14F-4D97-AF65-F5344CB8AC3E}">
        <p14:creationId xmlns:p14="http://schemas.microsoft.com/office/powerpoint/2010/main" val="3074283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45659" cy="496411"/>
          </a:xfrm>
          <a:prstGeom prst="rect">
            <a:avLst/>
          </a:prstGeom>
        </p:spPr>
        <p:txBody>
          <a:bodyPr vert="horz" lIns="91434" tIns="45717" rIns="91434" bIns="45717" rtlCol="0"/>
          <a:lstStyle>
            <a:lvl1pPr algn="l">
              <a:defRPr sz="1200"/>
            </a:lvl1pPr>
          </a:lstStyle>
          <a:p>
            <a:endParaRPr lang="ru-RU"/>
          </a:p>
        </p:txBody>
      </p:sp>
      <p:sp>
        <p:nvSpPr>
          <p:cNvPr id="3" name="Дата 2"/>
          <p:cNvSpPr>
            <a:spLocks noGrp="1"/>
          </p:cNvSpPr>
          <p:nvPr>
            <p:ph type="dt" idx="1"/>
          </p:nvPr>
        </p:nvSpPr>
        <p:spPr>
          <a:xfrm>
            <a:off x="3850444" y="1"/>
            <a:ext cx="2945659" cy="496411"/>
          </a:xfrm>
          <a:prstGeom prst="rect">
            <a:avLst/>
          </a:prstGeom>
        </p:spPr>
        <p:txBody>
          <a:bodyPr vert="horz" lIns="91434" tIns="45717" rIns="91434" bIns="45717" rtlCol="0"/>
          <a:lstStyle>
            <a:lvl1pPr algn="r">
              <a:defRPr sz="1200"/>
            </a:lvl1pPr>
          </a:lstStyle>
          <a:p>
            <a:fld id="{78C5D1EF-77EA-4749-BAB3-C7292E4C7162}" type="datetimeFigureOut">
              <a:rPr lang="ru-RU" smtClean="0"/>
              <a:pPr/>
              <a:t>16.05.2017</a:t>
            </a:fld>
            <a:endParaRPr lang="ru-RU"/>
          </a:p>
        </p:txBody>
      </p:sp>
      <p:sp>
        <p:nvSpPr>
          <p:cNvPr id="4" name="Образ слайда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34" tIns="45717" rIns="91434" bIns="45717" rtlCol="0" anchor="ctr"/>
          <a:lstStyle/>
          <a:p>
            <a:endParaRPr lang="ru-RU"/>
          </a:p>
        </p:txBody>
      </p:sp>
      <p:sp>
        <p:nvSpPr>
          <p:cNvPr id="5" name="Заметки 4"/>
          <p:cNvSpPr>
            <a:spLocks noGrp="1"/>
          </p:cNvSpPr>
          <p:nvPr>
            <p:ph type="body" sz="quarter" idx="3"/>
          </p:nvPr>
        </p:nvSpPr>
        <p:spPr>
          <a:xfrm>
            <a:off x="679768" y="4715908"/>
            <a:ext cx="5438140" cy="4467701"/>
          </a:xfrm>
          <a:prstGeom prst="rect">
            <a:avLst/>
          </a:prstGeom>
        </p:spPr>
        <p:txBody>
          <a:bodyPr vert="horz" lIns="91434" tIns="45717" rIns="91434" bIns="45717"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30092"/>
            <a:ext cx="2945659" cy="496411"/>
          </a:xfrm>
          <a:prstGeom prst="rect">
            <a:avLst/>
          </a:prstGeom>
        </p:spPr>
        <p:txBody>
          <a:bodyPr vert="horz" lIns="91434" tIns="45717" rIns="91434" bIns="45717"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2"/>
            <a:ext cx="2945659" cy="496411"/>
          </a:xfrm>
          <a:prstGeom prst="rect">
            <a:avLst/>
          </a:prstGeom>
        </p:spPr>
        <p:txBody>
          <a:bodyPr vert="horz" lIns="91434" tIns="45717" rIns="91434" bIns="45717" rtlCol="0" anchor="b"/>
          <a:lstStyle>
            <a:lvl1pPr algn="r">
              <a:defRPr sz="1200"/>
            </a:lvl1pPr>
          </a:lstStyle>
          <a:p>
            <a:fld id="{0AF4B4A9-BDB9-4DC5-BE7E-756D0329E393}" type="slidenum">
              <a:rPr lang="ru-RU" smtClean="0"/>
              <a:pPr/>
              <a:t>‹#›</a:t>
            </a:fld>
            <a:endParaRPr lang="ru-RU"/>
          </a:p>
        </p:txBody>
      </p:sp>
    </p:spTree>
    <p:extLst>
      <p:ext uri="{BB962C8B-B14F-4D97-AF65-F5344CB8AC3E}">
        <p14:creationId xmlns:p14="http://schemas.microsoft.com/office/powerpoint/2010/main" val="1589986780"/>
      </p:ext>
    </p:extLst>
  </p:cSld>
  <p:clrMap bg1="lt1" tx1="dk1" bg2="lt2" tx2="dk2" accent1="accent1" accent2="accent2" accent3="accent3" accent4="accent4" accent5="accent5" accent6="accent6" hlink="hlink" folHlink="folHlink"/>
  <p:notesStyle>
    <a:lvl1pPr marL="0" algn="l" defTabSz="914298" rtl="0" eaLnBrk="1" latinLnBrk="0" hangingPunct="1">
      <a:defRPr sz="1200" kern="1200">
        <a:solidFill>
          <a:schemeClr val="tx1"/>
        </a:solidFill>
        <a:latin typeface="+mn-lt"/>
        <a:ea typeface="+mn-ea"/>
        <a:cs typeface="+mn-cs"/>
      </a:defRPr>
    </a:lvl1pPr>
    <a:lvl2pPr marL="457149" algn="l" defTabSz="914298" rtl="0" eaLnBrk="1" latinLnBrk="0" hangingPunct="1">
      <a:defRPr sz="1200" kern="1200">
        <a:solidFill>
          <a:schemeClr val="tx1"/>
        </a:solidFill>
        <a:latin typeface="+mn-lt"/>
        <a:ea typeface="+mn-ea"/>
        <a:cs typeface="+mn-cs"/>
      </a:defRPr>
    </a:lvl2pPr>
    <a:lvl3pPr marL="914298" algn="l" defTabSz="914298" rtl="0" eaLnBrk="1" latinLnBrk="0" hangingPunct="1">
      <a:defRPr sz="1200" kern="1200">
        <a:solidFill>
          <a:schemeClr val="tx1"/>
        </a:solidFill>
        <a:latin typeface="+mn-lt"/>
        <a:ea typeface="+mn-ea"/>
        <a:cs typeface="+mn-cs"/>
      </a:defRPr>
    </a:lvl3pPr>
    <a:lvl4pPr marL="1371447" algn="l" defTabSz="914298" rtl="0" eaLnBrk="1" latinLnBrk="0" hangingPunct="1">
      <a:defRPr sz="1200" kern="1200">
        <a:solidFill>
          <a:schemeClr val="tx1"/>
        </a:solidFill>
        <a:latin typeface="+mn-lt"/>
        <a:ea typeface="+mn-ea"/>
        <a:cs typeface="+mn-cs"/>
      </a:defRPr>
    </a:lvl4pPr>
    <a:lvl5pPr marL="1828597" algn="l" defTabSz="914298" rtl="0" eaLnBrk="1" latinLnBrk="0" hangingPunct="1">
      <a:defRPr sz="1200" kern="1200">
        <a:solidFill>
          <a:schemeClr val="tx1"/>
        </a:solidFill>
        <a:latin typeface="+mn-lt"/>
        <a:ea typeface="+mn-ea"/>
        <a:cs typeface="+mn-cs"/>
      </a:defRPr>
    </a:lvl5pPr>
    <a:lvl6pPr marL="2285746" algn="l" defTabSz="914298" rtl="0" eaLnBrk="1" latinLnBrk="0" hangingPunct="1">
      <a:defRPr sz="1200" kern="1200">
        <a:solidFill>
          <a:schemeClr val="tx1"/>
        </a:solidFill>
        <a:latin typeface="+mn-lt"/>
        <a:ea typeface="+mn-ea"/>
        <a:cs typeface="+mn-cs"/>
      </a:defRPr>
    </a:lvl6pPr>
    <a:lvl7pPr marL="2742895" algn="l" defTabSz="914298" rtl="0" eaLnBrk="1" latinLnBrk="0" hangingPunct="1">
      <a:defRPr sz="1200" kern="1200">
        <a:solidFill>
          <a:schemeClr val="tx1"/>
        </a:solidFill>
        <a:latin typeface="+mn-lt"/>
        <a:ea typeface="+mn-ea"/>
        <a:cs typeface="+mn-cs"/>
      </a:defRPr>
    </a:lvl7pPr>
    <a:lvl8pPr marL="3200044" algn="l" defTabSz="914298" rtl="0" eaLnBrk="1" latinLnBrk="0" hangingPunct="1">
      <a:defRPr sz="1200" kern="1200">
        <a:solidFill>
          <a:schemeClr val="tx1"/>
        </a:solidFill>
        <a:latin typeface="+mn-lt"/>
        <a:ea typeface="+mn-ea"/>
        <a:cs typeface="+mn-cs"/>
      </a:defRPr>
    </a:lvl8pPr>
    <a:lvl9pPr marL="3657193" algn="l" defTabSz="91429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AF4B4A9-BDB9-4DC5-BE7E-756D0329E393}" type="slidenum">
              <a:rPr lang="ru-RU" smtClean="0"/>
              <a:pPr/>
              <a:t>1</a:t>
            </a:fld>
            <a:endParaRPr lang="ru-RU"/>
          </a:p>
        </p:txBody>
      </p:sp>
    </p:spTree>
    <p:extLst>
      <p:ext uri="{BB962C8B-B14F-4D97-AF65-F5344CB8AC3E}">
        <p14:creationId xmlns:p14="http://schemas.microsoft.com/office/powerpoint/2010/main" val="2357529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AF4B4A9-BDB9-4DC5-BE7E-756D0329E393}" type="slidenum">
              <a:rPr lang="ru-RU" smtClean="0"/>
              <a:pPr/>
              <a:t>3</a:t>
            </a:fld>
            <a:endParaRPr lang="ru-RU"/>
          </a:p>
        </p:txBody>
      </p:sp>
    </p:spTree>
    <p:extLst>
      <p:ext uri="{BB962C8B-B14F-4D97-AF65-F5344CB8AC3E}">
        <p14:creationId xmlns:p14="http://schemas.microsoft.com/office/powerpoint/2010/main" val="1462291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AF4B4A9-BDB9-4DC5-BE7E-756D0329E393}" type="slidenum">
              <a:rPr lang="ru-RU" smtClean="0"/>
              <a:pPr/>
              <a:t>4</a:t>
            </a:fld>
            <a:endParaRPr lang="ru-RU"/>
          </a:p>
        </p:txBody>
      </p:sp>
    </p:spTree>
    <p:extLst>
      <p:ext uri="{BB962C8B-B14F-4D97-AF65-F5344CB8AC3E}">
        <p14:creationId xmlns:p14="http://schemas.microsoft.com/office/powerpoint/2010/main" val="1462291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AF4B4A9-BDB9-4DC5-BE7E-756D0329E393}" type="slidenum">
              <a:rPr lang="ru-RU" smtClean="0"/>
              <a:pPr/>
              <a:t>5</a:t>
            </a:fld>
            <a:endParaRPr lang="ru-RU"/>
          </a:p>
        </p:txBody>
      </p:sp>
    </p:spTree>
    <p:extLst>
      <p:ext uri="{BB962C8B-B14F-4D97-AF65-F5344CB8AC3E}">
        <p14:creationId xmlns:p14="http://schemas.microsoft.com/office/powerpoint/2010/main" val="1462291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AF4B4A9-BDB9-4DC5-BE7E-756D0329E393}" type="slidenum">
              <a:rPr lang="ru-RU" smtClean="0"/>
              <a:pPr/>
              <a:t>8</a:t>
            </a:fld>
            <a:endParaRPr lang="ru-RU"/>
          </a:p>
        </p:txBody>
      </p:sp>
    </p:spTree>
    <p:extLst>
      <p:ext uri="{BB962C8B-B14F-4D97-AF65-F5344CB8AC3E}">
        <p14:creationId xmlns:p14="http://schemas.microsoft.com/office/powerpoint/2010/main" val="1462291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AF4B4A9-BDB9-4DC5-BE7E-756D0329E393}" type="slidenum">
              <a:rPr lang="ru-RU" smtClean="0"/>
              <a:pPr/>
              <a:t>22</a:t>
            </a:fld>
            <a:endParaRPr lang="ru-RU"/>
          </a:p>
        </p:txBody>
      </p:sp>
    </p:spTree>
    <p:extLst>
      <p:ext uri="{BB962C8B-B14F-4D97-AF65-F5344CB8AC3E}">
        <p14:creationId xmlns:p14="http://schemas.microsoft.com/office/powerpoint/2010/main" val="4284784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gt;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687513" y="1131889"/>
            <a:ext cx="5046662" cy="504695"/>
          </a:xfrm>
          <a:prstGeom prst="rect">
            <a:avLst/>
          </a:prstGeom>
        </p:spPr>
        <p:txBody>
          <a:bodyPr lIns="91430" tIns="45715" rIns="91430" bIns="45715"/>
          <a:lstStyle>
            <a:lvl1pPr marL="0" indent="0" algn="l">
              <a:buNone/>
              <a:defRPr sz="1800">
                <a:solidFill>
                  <a:schemeClr val="bg1">
                    <a:lumMod val="50000"/>
                  </a:schemeClr>
                </a:solidFill>
              </a:defRPr>
            </a:lvl1pPr>
            <a:lvl2pPr marL="457149" indent="0" algn="ctr">
              <a:buNone/>
              <a:defRPr>
                <a:solidFill>
                  <a:schemeClr val="tx1">
                    <a:tint val="75000"/>
                  </a:schemeClr>
                </a:solidFill>
              </a:defRPr>
            </a:lvl2pPr>
            <a:lvl3pPr marL="914298" indent="0" algn="ctr">
              <a:buNone/>
              <a:defRPr>
                <a:solidFill>
                  <a:schemeClr val="tx1">
                    <a:tint val="75000"/>
                  </a:schemeClr>
                </a:solidFill>
              </a:defRPr>
            </a:lvl3pPr>
            <a:lvl4pPr marL="1371447" indent="0" algn="ctr">
              <a:buNone/>
              <a:defRPr>
                <a:solidFill>
                  <a:schemeClr val="tx1">
                    <a:tint val="75000"/>
                  </a:schemeClr>
                </a:solidFill>
              </a:defRPr>
            </a:lvl4pPr>
            <a:lvl5pPr marL="1828597" indent="0" algn="ctr">
              <a:buNone/>
              <a:defRPr>
                <a:solidFill>
                  <a:schemeClr val="tx1">
                    <a:tint val="75000"/>
                  </a:schemeClr>
                </a:solidFill>
              </a:defRPr>
            </a:lvl5pPr>
            <a:lvl6pPr marL="2285746" indent="0" algn="ctr">
              <a:buNone/>
              <a:defRPr>
                <a:solidFill>
                  <a:schemeClr val="tx1">
                    <a:tint val="75000"/>
                  </a:schemeClr>
                </a:solidFill>
              </a:defRPr>
            </a:lvl6pPr>
            <a:lvl7pPr marL="2742895" indent="0" algn="ctr">
              <a:buNone/>
              <a:defRPr>
                <a:solidFill>
                  <a:schemeClr val="tx1">
                    <a:tint val="75000"/>
                  </a:schemeClr>
                </a:solidFill>
              </a:defRPr>
            </a:lvl7pPr>
            <a:lvl8pPr marL="3200044" indent="0" algn="ctr">
              <a:buNone/>
              <a:defRPr>
                <a:solidFill>
                  <a:schemeClr val="tx1">
                    <a:tint val="75000"/>
                  </a:schemeClr>
                </a:solidFill>
              </a:defRPr>
            </a:lvl8pPr>
            <a:lvl9pPr marL="3657193" indent="0" algn="ctr">
              <a:buNone/>
              <a:defRPr>
                <a:solidFill>
                  <a:schemeClr val="tx1">
                    <a:tint val="75000"/>
                  </a:schemeClr>
                </a:solidFill>
              </a:defRPr>
            </a:lvl9pPr>
          </a:lstStyle>
          <a:p>
            <a:pPr lvl="0"/>
            <a:r>
              <a:rPr lang="ru-RU" dirty="0" smtClean="0"/>
              <a:t>Образец подзаголовка</a:t>
            </a:r>
            <a:endParaRPr lang="ru-RU" dirty="0"/>
          </a:p>
        </p:txBody>
      </p:sp>
      <p:sp>
        <p:nvSpPr>
          <p:cNvPr id="4" name="Дата 3"/>
          <p:cNvSpPr>
            <a:spLocks noGrp="1"/>
          </p:cNvSpPr>
          <p:nvPr>
            <p:ph type="dt" sz="half" idx="10"/>
          </p:nvPr>
        </p:nvSpPr>
        <p:spPr>
          <a:xfrm>
            <a:off x="251400" y="4730750"/>
            <a:ext cx="2133600" cy="273844"/>
          </a:xfrm>
          <a:prstGeom prst="rect">
            <a:avLst/>
          </a:prstGeom>
        </p:spPr>
        <p:txBody>
          <a:bodyPr lIns="91430" tIns="45715" rIns="91430" bIns="45715"/>
          <a:lstStyle>
            <a:lvl1pPr>
              <a:defRPr sz="1400">
                <a:latin typeface="Cambria" pitchFamily="18" charset="0"/>
              </a:defRPr>
            </a:lvl1pPr>
          </a:lstStyle>
          <a:p>
            <a:fld id="{29E4B24F-B790-4C43-BEE8-25B58BA86868}" type="datetime1">
              <a:rPr lang="ru-RU" smtClean="0"/>
              <a:pPr/>
              <a:t>16.05.2017</a:t>
            </a:fld>
            <a:endParaRPr lang="ru-RU" dirty="0"/>
          </a:p>
        </p:txBody>
      </p:sp>
      <p:sp>
        <p:nvSpPr>
          <p:cNvPr id="5" name="Нижний колонтитул 4"/>
          <p:cNvSpPr>
            <a:spLocks noGrp="1"/>
          </p:cNvSpPr>
          <p:nvPr>
            <p:ph type="ftr" sz="quarter" idx="11"/>
          </p:nvPr>
        </p:nvSpPr>
        <p:spPr>
          <a:xfrm>
            <a:off x="1687513" y="411164"/>
            <a:ext cx="5764212" cy="720725"/>
          </a:xfrm>
          <a:prstGeom prst="rect">
            <a:avLst/>
          </a:prstGeom>
          <a:ln>
            <a:noFill/>
          </a:ln>
        </p:spPr>
        <p:txBody>
          <a:bodyPr lIns="91430" tIns="45715" rIns="91430" bIns="45715"/>
          <a:lstStyle>
            <a:lvl1pPr>
              <a:defRPr sz="2800" b="1">
                <a:solidFill>
                  <a:srgbClr val="2857A5"/>
                </a:solidFill>
                <a:latin typeface="Cambria" pitchFamily="18" charset="0"/>
              </a:defRPr>
            </a:lvl1pPr>
          </a:lstStyle>
          <a:p>
            <a:r>
              <a:rPr lang="ru-RU" dirty="0" smtClean="0"/>
              <a:t>ОБРАЗЕЦ КОЛОНТИТУЛА</a:t>
            </a:r>
            <a:endParaRPr lang="ru-RU" dirty="0"/>
          </a:p>
        </p:txBody>
      </p:sp>
      <p:sp>
        <p:nvSpPr>
          <p:cNvPr id="7" name="Содержимое 2"/>
          <p:cNvSpPr>
            <a:spLocks noGrp="1"/>
          </p:cNvSpPr>
          <p:nvPr>
            <p:ph idx="12" hasCustomPrompt="1"/>
          </p:nvPr>
        </p:nvSpPr>
        <p:spPr>
          <a:xfrm>
            <a:off x="250825" y="2859790"/>
            <a:ext cx="2736955" cy="685799"/>
          </a:xfrm>
          <a:prstGeom prst="rect">
            <a:avLst/>
          </a:prstGeom>
        </p:spPr>
        <p:txBody>
          <a:bodyPr/>
          <a:lstStyle>
            <a:lvl1pPr>
              <a:spcBef>
                <a:spcPts val="200"/>
              </a:spcBef>
              <a:defRPr/>
            </a:lvl1pPr>
            <a:lvl2pPr>
              <a:defRPr sz="1800" cap="none">
                <a:solidFill>
                  <a:schemeClr val="bg1"/>
                </a:solidFill>
              </a:defRPr>
            </a:lvl2pPr>
            <a:lvl3pPr marL="0" marR="0" indent="0" algn="l" defTabSz="914400" rtl="0" eaLnBrk="1" fontAlgn="auto" latinLnBrk="0" hangingPunct="1">
              <a:lnSpc>
                <a:spcPct val="100000"/>
              </a:lnSpc>
              <a:spcBef>
                <a:spcPts val="0"/>
              </a:spcBef>
              <a:spcAft>
                <a:spcPts val="300"/>
              </a:spcAft>
              <a:buClrTx/>
              <a:buSzTx/>
              <a:buFont typeface="Arial" pitchFamily="34" charset="0"/>
              <a:buNone/>
              <a:tabLst/>
              <a:defRPr/>
            </a:lvl3pPr>
            <a:lvl4pPr>
              <a:buClr>
                <a:srgbClr val="00A6EB"/>
              </a:buClr>
              <a:defRPr/>
            </a:lvl4pPr>
            <a:lvl5pPr>
              <a:buClr>
                <a:srgbClr val="00A6EB"/>
              </a:buClr>
              <a:defRPr/>
            </a:lvl5pPr>
            <a:lvl6pPr>
              <a:defRPr sz="1100"/>
            </a:lvl6pPr>
            <a:lvl7pPr>
              <a:buClr>
                <a:srgbClr val="00A6EB"/>
              </a:buClr>
              <a:defRPr/>
            </a:lvl7pPr>
            <a:lvl8pPr>
              <a:defRPr sz="1050" spc="0">
                <a:latin typeface="Cambria" pitchFamily="18" charset="0"/>
              </a:defRPr>
            </a:lvl8pPr>
            <a:lvl9pPr>
              <a:defRPr sz="2000" b="1">
                <a:solidFill>
                  <a:srgbClr val="FF0000"/>
                </a:solidFill>
                <a:latin typeface="Cambria" pitchFamily="18" charset="0"/>
              </a:defRPr>
            </a:lvl9pPr>
          </a:lstStyle>
          <a:p>
            <a:r>
              <a:rPr lang="ru-RU" dirty="0" smtClean="0">
                <a:solidFill>
                  <a:schemeClr val="bg1"/>
                </a:solidFill>
              </a:rPr>
              <a:t>Фамилия Имя</a:t>
            </a:r>
            <a:endParaRPr lang="ru-RU" dirty="0">
              <a:solidFill>
                <a:schemeClr val="bg1"/>
              </a:solidFill>
            </a:endParaRPr>
          </a:p>
        </p:txBody>
      </p:sp>
    </p:spTree>
  </p:cSld>
  <p:clrMapOvr>
    <a:masterClrMapping/>
  </p:clrMapOvr>
  <p:transition spd="med" advClick="0" advTm="10000">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2395553" y="123410"/>
            <a:ext cx="5780073" cy="576080"/>
          </a:xfrm>
          <a:prstGeom prst="rect">
            <a:avLst/>
          </a:prstGeom>
        </p:spPr>
        <p:txBody>
          <a:bodyPr/>
          <a:lstStyle>
            <a:lvl1pPr marL="0" indent="0">
              <a:lnSpc>
                <a:spcPct val="80000"/>
              </a:lnSpc>
              <a:defRPr cap="none" spc="0">
                <a:solidFill>
                  <a:srgbClr val="2857A5"/>
                </a:solidFill>
              </a:defRPr>
            </a:lvl1pPr>
          </a:lstStyle>
          <a:p>
            <a:r>
              <a:rPr lang="ru-RU" dirty="0" smtClean="0"/>
              <a:t>Образец</a:t>
            </a:r>
            <a:br>
              <a:rPr lang="ru-RU" dirty="0" smtClean="0"/>
            </a:br>
            <a:r>
              <a:rPr lang="ru-RU" dirty="0" smtClean="0"/>
              <a:t>заголовка</a:t>
            </a:r>
            <a:endParaRPr lang="ru-RU" dirty="0"/>
          </a:p>
        </p:txBody>
      </p:sp>
      <p:sp>
        <p:nvSpPr>
          <p:cNvPr id="3" name="Содержимое 2"/>
          <p:cNvSpPr>
            <a:spLocks noGrp="1"/>
          </p:cNvSpPr>
          <p:nvPr>
            <p:ph idx="1" hasCustomPrompt="1"/>
          </p:nvPr>
        </p:nvSpPr>
        <p:spPr>
          <a:xfrm>
            <a:off x="1331550" y="1131888"/>
            <a:ext cx="6844076" cy="3598862"/>
          </a:xfrm>
          <a:prstGeom prst="rect">
            <a:avLst/>
          </a:prstGeom>
        </p:spPr>
        <p:txBody>
          <a:bodyPr/>
          <a:lstStyle>
            <a:lvl2pPr>
              <a:defRPr>
                <a:solidFill>
                  <a:srgbClr val="2857A5"/>
                </a:solidFill>
              </a:defRPr>
            </a:lvl2pPr>
            <a:lvl3pPr marL="0" marR="0" indent="0" algn="l" defTabSz="914400" rtl="0" eaLnBrk="1" fontAlgn="auto" latinLnBrk="0" hangingPunct="1">
              <a:lnSpc>
                <a:spcPct val="100000"/>
              </a:lnSpc>
              <a:spcBef>
                <a:spcPts val="0"/>
              </a:spcBef>
              <a:spcAft>
                <a:spcPts val="300"/>
              </a:spcAft>
              <a:buClrTx/>
              <a:buSzTx/>
              <a:buFont typeface="Arial" pitchFamily="34" charset="0"/>
              <a:buNone/>
              <a:tabLst/>
              <a:defRPr/>
            </a:lvl3pPr>
            <a:lvl4pPr>
              <a:buClr>
                <a:srgbClr val="2857A5"/>
              </a:buClr>
              <a:defRPr/>
            </a:lvl4pPr>
            <a:lvl5pPr>
              <a:buClr>
                <a:srgbClr val="2857A5"/>
              </a:buClr>
              <a:defRPr/>
            </a:lvl5pPr>
            <a:lvl6pPr>
              <a:defRPr sz="1100"/>
            </a:lvl6pPr>
            <a:lvl7pPr>
              <a:buClr>
                <a:srgbClr val="2857A5"/>
              </a:buClr>
              <a:defRPr/>
            </a:lvl7pPr>
            <a:lvl8pPr>
              <a:defRPr sz="1050" spc="0">
                <a:latin typeface="Cambria" pitchFamily="18" charset="0"/>
              </a:defRPr>
            </a:lvl8pPr>
            <a:lvl9pPr marL="0" marR="0" indent="0" algn="l" defTabSz="914400" rtl="0" eaLnBrk="1" fontAlgn="auto" latinLnBrk="0" hangingPunct="1">
              <a:lnSpc>
                <a:spcPct val="100000"/>
              </a:lnSpc>
              <a:spcBef>
                <a:spcPts val="400"/>
              </a:spcBef>
              <a:spcAft>
                <a:spcPts val="400"/>
              </a:spcAft>
              <a:buClrTx/>
              <a:buSzTx/>
              <a:buFont typeface="Arial" pitchFamily="34" charset="0"/>
              <a:buNone/>
              <a:tabLst/>
              <a:defRPr sz="2000" b="1">
                <a:solidFill>
                  <a:srgbClr val="9B86B6"/>
                </a:solidFill>
                <a:latin typeface="Cambria" pitchFamily="18" charset="0"/>
              </a:defRPr>
            </a:lvl9pPr>
          </a:lstStyle>
          <a:p>
            <a:pPr lvl="1"/>
            <a:r>
              <a:rPr lang="ru-RU" dirty="0" smtClean="0"/>
              <a:t>Образец заголовка</a:t>
            </a:r>
          </a:p>
          <a:p>
            <a:pPr marL="0" marR="0" lvl="2" indent="0" algn="l" defTabSz="914400" rtl="0" eaLnBrk="1" fontAlgn="auto" latinLnBrk="0" hangingPunct="1">
              <a:lnSpc>
                <a:spcPct val="100000"/>
              </a:lnSpc>
              <a:spcBef>
                <a:spcPts val="0"/>
              </a:spcBef>
              <a:spcAft>
                <a:spcPts val="300"/>
              </a:spcAft>
              <a:buClrTx/>
              <a:buSzTx/>
              <a:buFont typeface="Arial" pitchFamily="34" charset="0"/>
              <a:buNone/>
              <a:tabLst/>
              <a:defRPr/>
            </a:pPr>
            <a:r>
              <a:rPr lang="ru-RU" dirty="0" smtClean="0"/>
              <a:t>Образец заголовка 2</a:t>
            </a:r>
            <a:endParaRPr lang="en-US" dirty="0" smtClean="0"/>
          </a:p>
          <a:p>
            <a:pPr lvl="2"/>
            <a:r>
              <a:rPr lang="ru-RU" dirty="0" smtClean="0"/>
              <a:t>Основной текст</a:t>
            </a:r>
          </a:p>
          <a:p>
            <a:pPr lvl="3"/>
            <a:r>
              <a:rPr lang="ru-RU" dirty="0" smtClean="0"/>
              <a:t>Список</a:t>
            </a:r>
          </a:p>
          <a:p>
            <a:pPr lvl="4"/>
            <a:r>
              <a:rPr lang="ru-RU" dirty="0" smtClean="0"/>
              <a:t>Нумерованный список</a:t>
            </a:r>
            <a:endParaRPr lang="en-US" dirty="0" smtClean="0"/>
          </a:p>
          <a:p>
            <a:pPr lvl="5"/>
            <a:r>
              <a:rPr lang="ru-RU" dirty="0" smtClean="0"/>
              <a:t>Мелкий текст</a:t>
            </a:r>
          </a:p>
          <a:p>
            <a:pPr lvl="6"/>
            <a:r>
              <a:rPr lang="ru-RU" dirty="0" smtClean="0"/>
              <a:t>Цитата или важное сообщение</a:t>
            </a:r>
          </a:p>
          <a:p>
            <a:pPr lvl="7"/>
            <a:r>
              <a:rPr lang="ru-RU" dirty="0" smtClean="0"/>
              <a:t>Мелкий подзаголовок (таблица или рисунок)</a:t>
            </a:r>
          </a:p>
          <a:p>
            <a:pPr marL="0" marR="0" lvl="8" indent="0" algn="l" defTabSz="914400" rtl="0" eaLnBrk="1" fontAlgn="auto" latinLnBrk="0" hangingPunct="1">
              <a:lnSpc>
                <a:spcPct val="100000"/>
              </a:lnSpc>
              <a:spcBef>
                <a:spcPts val="400"/>
              </a:spcBef>
              <a:spcAft>
                <a:spcPts val="400"/>
              </a:spcAft>
              <a:buClrTx/>
              <a:buSzTx/>
              <a:buFont typeface="Arial" pitchFamily="34" charset="0"/>
              <a:buNone/>
              <a:tabLst/>
              <a:defRPr/>
            </a:pPr>
            <a:r>
              <a:rPr lang="ru-RU" dirty="0" smtClean="0"/>
              <a:t>Выделения</a:t>
            </a:r>
          </a:p>
        </p:txBody>
      </p:sp>
      <p:sp>
        <p:nvSpPr>
          <p:cNvPr id="4" name="Дата 3"/>
          <p:cNvSpPr>
            <a:spLocks noGrp="1"/>
          </p:cNvSpPr>
          <p:nvPr>
            <p:ph type="dt" sz="half" idx="10"/>
          </p:nvPr>
        </p:nvSpPr>
        <p:spPr>
          <a:xfrm rot="16200000">
            <a:off x="7862918" y="3573067"/>
            <a:ext cx="2133600" cy="273844"/>
          </a:xfrm>
          <a:prstGeom prst="rect">
            <a:avLst/>
          </a:prstGeom>
        </p:spPr>
        <p:txBody>
          <a:bodyPr/>
          <a:lstStyle>
            <a:lvl1pPr algn="l">
              <a:defRPr sz="1000"/>
            </a:lvl1pPr>
          </a:lstStyle>
          <a:p>
            <a:fld id="{B41ABA4E-CD72-497B-97AA-7213B3980F60}" type="datetimeFigureOut">
              <a:rPr lang="en-US" smtClean="0"/>
              <a:pPr/>
              <a:t>5/16/2017</a:t>
            </a:fld>
            <a:endParaRPr lang="en-US"/>
          </a:p>
        </p:txBody>
      </p:sp>
      <p:sp>
        <p:nvSpPr>
          <p:cNvPr id="6" name="Номер слайда 5"/>
          <p:cNvSpPr>
            <a:spLocks noGrp="1"/>
          </p:cNvSpPr>
          <p:nvPr>
            <p:ph type="sldNum" sz="quarter" idx="12"/>
          </p:nvPr>
        </p:nvSpPr>
        <p:spPr>
          <a:xfrm>
            <a:off x="8643966" y="281626"/>
            <a:ext cx="500034" cy="273844"/>
          </a:xfrm>
          <a:prstGeom prst="rect">
            <a:avLst/>
          </a:prstGeom>
        </p:spPr>
        <p:txBody>
          <a:bodyPr/>
          <a:lstStyle>
            <a:lvl1pPr>
              <a:defRPr>
                <a:solidFill>
                  <a:schemeClr val="bg1">
                    <a:lumMod val="50000"/>
                  </a:schemeClr>
                </a:solidFill>
                <a:latin typeface="Cambria" pitchFamily="18" charset="0"/>
              </a:defRPr>
            </a:lvl1pPr>
          </a:lstStyle>
          <a:p>
            <a:fld id="{D2E57653-3E58-4892-A7ED-712530ACC680}" type="slidenum">
              <a:rPr kumimoji="0" lang="en-US" smtClean="0"/>
              <a:pPr/>
              <a:t>‹#›</a:t>
            </a:fld>
            <a:endParaRPr kumimoji="0" lang="en-US"/>
          </a:p>
        </p:txBody>
      </p:sp>
    </p:spTree>
  </p:cSld>
  <p:clrMapOvr>
    <a:masterClrMapping/>
  </p:clrMapOvr>
  <p:transition spd="med" advClick="0" advTm="10000">
    <p:pull/>
  </p:transition>
  <p:timing>
    <p:tnLst>
      <p:par>
        <p:cTn id="1" dur="indefinite" restart="never" nodeType="tmRoot"/>
      </p:par>
    </p:tnLst>
  </p:timing>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gt;Пользовательский маке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Содержимое 2"/>
          <p:cNvSpPr>
            <a:spLocks noGrp="1"/>
          </p:cNvSpPr>
          <p:nvPr>
            <p:ph idx="1" hasCustomPrompt="1"/>
          </p:nvPr>
        </p:nvSpPr>
        <p:spPr>
          <a:xfrm>
            <a:off x="1691600" y="1131888"/>
            <a:ext cx="6484026" cy="2592022"/>
          </a:xfrm>
          <a:prstGeom prst="rect">
            <a:avLst/>
          </a:prstGeom>
        </p:spPr>
        <p:txBody>
          <a:bodyPr/>
          <a:lstStyle>
            <a:lvl2pPr>
              <a:defRPr>
                <a:solidFill>
                  <a:srgbClr val="2857A5"/>
                </a:solidFill>
              </a:defRPr>
            </a:lvl2pPr>
            <a:lvl3pPr marL="0" marR="0" indent="0" algn="l" defTabSz="914400" rtl="0" eaLnBrk="1" fontAlgn="auto" latinLnBrk="0" hangingPunct="1">
              <a:lnSpc>
                <a:spcPct val="100000"/>
              </a:lnSpc>
              <a:spcBef>
                <a:spcPts val="0"/>
              </a:spcBef>
              <a:spcAft>
                <a:spcPts val="300"/>
              </a:spcAft>
              <a:buClrTx/>
              <a:buSzTx/>
              <a:buFont typeface="Arial" pitchFamily="34" charset="0"/>
              <a:buNone/>
              <a:tabLst/>
              <a:defRPr/>
            </a:lvl3pPr>
            <a:lvl4pPr>
              <a:buClr>
                <a:srgbClr val="00A6EB"/>
              </a:buClr>
              <a:defRPr/>
            </a:lvl4pPr>
            <a:lvl5pPr>
              <a:buClr>
                <a:srgbClr val="00A6EB"/>
              </a:buClr>
              <a:defRPr/>
            </a:lvl5pPr>
            <a:lvl6pPr>
              <a:defRPr sz="1100"/>
            </a:lvl6pPr>
            <a:lvl7pPr>
              <a:buClr>
                <a:srgbClr val="00A6EB"/>
              </a:buClr>
              <a:defRPr/>
            </a:lvl7pPr>
            <a:lvl8pPr>
              <a:defRPr sz="1050" spc="0">
                <a:latin typeface="Cambria" pitchFamily="18" charset="0"/>
              </a:defRPr>
            </a:lvl8pPr>
            <a:lvl9pPr marL="0" marR="0" indent="0" algn="l" defTabSz="914400" rtl="0" eaLnBrk="1" fontAlgn="auto" latinLnBrk="0" hangingPunct="1">
              <a:lnSpc>
                <a:spcPct val="100000"/>
              </a:lnSpc>
              <a:spcBef>
                <a:spcPts val="400"/>
              </a:spcBef>
              <a:spcAft>
                <a:spcPts val="400"/>
              </a:spcAft>
              <a:buClrTx/>
              <a:buSzTx/>
              <a:buFont typeface="Arial" pitchFamily="34" charset="0"/>
              <a:buNone/>
              <a:tabLst/>
              <a:defRPr sz="2000" b="1">
                <a:solidFill>
                  <a:srgbClr val="FF0000"/>
                </a:solidFill>
                <a:latin typeface="Cambria" pitchFamily="18" charset="0"/>
              </a:defRPr>
            </a:lvl9pPr>
          </a:lstStyle>
          <a:p>
            <a:pPr lvl="1"/>
            <a:r>
              <a:rPr lang="ru-RU" dirty="0" smtClean="0"/>
              <a:t>Образец заголовка</a:t>
            </a:r>
          </a:p>
        </p:txBody>
      </p:sp>
      <p:sp>
        <p:nvSpPr>
          <p:cNvPr id="7" name="Дата 3"/>
          <p:cNvSpPr txBox="1">
            <a:spLocks/>
          </p:cNvSpPr>
          <p:nvPr userDrawn="1"/>
        </p:nvSpPr>
        <p:spPr>
          <a:xfrm>
            <a:off x="251400" y="4189842"/>
            <a:ext cx="2880400" cy="911615"/>
          </a:xfrm>
          <a:prstGeom prst="rect">
            <a:avLst/>
          </a:prstGeom>
        </p:spPr>
        <p:txBody>
          <a:bodyPr lIns="91430" tIns="45715" rIns="91430" bIns="45715"/>
          <a:lstStyle>
            <a:lvl1pPr>
              <a:defRPr sz="1400">
                <a:latin typeface="Cambria" pitchFamily="18" charset="0"/>
              </a:defRPr>
            </a:lvl1pPr>
          </a:lstStyle>
          <a:p>
            <a:pPr marL="0" marR="0" lvl="0" indent="0" algn="l" defTabSz="914298"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smtClean="0">
                <a:ln>
                  <a:noFill/>
                </a:ln>
                <a:solidFill>
                  <a:schemeClr val="bg1"/>
                </a:solidFill>
                <a:effectLst/>
                <a:uLnTx/>
                <a:uFillTx/>
                <a:latin typeface="Cambria" pitchFamily="18" charset="0"/>
                <a:ea typeface="+mn-ea"/>
                <a:cs typeface="+mn-cs"/>
              </a:rPr>
              <a:t>+7 (495) 952-09-05</a:t>
            </a:r>
            <a:endParaRPr kumimoji="0" lang="en-US" sz="1000" b="0" i="0" u="none" strike="noStrike" kern="1200" cap="none" spc="0" normalizeH="0" baseline="0" noProof="0" dirty="0" smtClean="0">
              <a:ln>
                <a:noFill/>
              </a:ln>
              <a:solidFill>
                <a:schemeClr val="bg1"/>
              </a:solidFill>
              <a:effectLst/>
              <a:uLnTx/>
              <a:uFillTx/>
              <a:latin typeface="Cambria" pitchFamily="18" charset="0"/>
              <a:ea typeface="+mn-ea"/>
              <a:cs typeface="+mn-cs"/>
            </a:endParaRPr>
          </a:p>
          <a:p>
            <a:pPr marL="0" marR="0" lvl="0" indent="0" algn="l" defTabSz="914298"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smtClean="0">
                <a:ln>
                  <a:noFill/>
                </a:ln>
                <a:solidFill>
                  <a:schemeClr val="bg1"/>
                </a:solidFill>
                <a:effectLst/>
                <a:uLnTx/>
                <a:uFillTx/>
                <a:latin typeface="Cambria" pitchFamily="18" charset="0"/>
                <a:ea typeface="+mn-ea"/>
                <a:cs typeface="+mn-cs"/>
              </a:rPr>
              <a:t>115419 г. Москва, 2-й Верхний Михайловский проезд, д. 9а</a:t>
            </a:r>
          </a:p>
          <a:p>
            <a:pPr marL="0" marR="0" lvl="0" indent="0" algn="l" defTabSz="914298"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chemeClr val="bg1"/>
                </a:solidFill>
                <a:effectLst/>
                <a:uLnTx/>
                <a:uFillTx/>
                <a:latin typeface="Cambria" pitchFamily="18" charset="0"/>
                <a:ea typeface="+mn-ea"/>
                <a:cs typeface="+mn-cs"/>
              </a:rPr>
              <a:t>mcko.ru</a:t>
            </a:r>
          </a:p>
          <a:p>
            <a:pPr marL="0" marR="0" lvl="0" indent="0" algn="l" defTabSz="914298"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chemeClr val="bg1"/>
                </a:solidFill>
                <a:effectLst/>
                <a:uLnTx/>
                <a:uFillTx/>
                <a:latin typeface="Cambria" pitchFamily="18" charset="0"/>
                <a:ea typeface="+mn-ea"/>
                <a:cs typeface="+mn-cs"/>
              </a:rPr>
              <a:t>www.facebook.com/mcko.ru</a:t>
            </a:r>
          </a:p>
        </p:txBody>
      </p:sp>
      <p:pic>
        <p:nvPicPr>
          <p:cNvPr id="2" name="Рисунок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380" y="4266000"/>
            <a:ext cx="136800" cy="136800"/>
          </a:xfrm>
          <a:prstGeom prst="rect">
            <a:avLst/>
          </a:prstGeom>
        </p:spPr>
      </p:pic>
      <p:pic>
        <p:nvPicPr>
          <p:cNvPr id="3" name="Рисунок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380" y="4410000"/>
            <a:ext cx="136800" cy="136800"/>
          </a:xfrm>
          <a:prstGeom prst="rect">
            <a:avLst/>
          </a:prstGeom>
        </p:spPr>
      </p:pic>
      <p:pic>
        <p:nvPicPr>
          <p:cNvPr id="8" name="Рисунок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7380" y="4716000"/>
            <a:ext cx="136800" cy="136800"/>
          </a:xfrm>
          <a:prstGeom prst="rect">
            <a:avLst/>
          </a:prstGeom>
        </p:spPr>
      </p:pic>
      <p:pic>
        <p:nvPicPr>
          <p:cNvPr id="4" name="Рисунок 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380" y="4876070"/>
            <a:ext cx="136800" cy="136800"/>
          </a:xfrm>
          <a:prstGeom prst="rect">
            <a:avLst/>
          </a:prstGeom>
        </p:spPr>
      </p:pic>
    </p:spTree>
  </p:cSld>
  <p:clrMapOvr>
    <a:masterClrMapping/>
  </p:clrMapOvr>
  <p:transition spd="med" advClick="0" advTm="10000">
    <p:pull/>
  </p:transition>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92" r:id="rId1"/>
    <p:sldLayoutId id="2147483888" r:id="rId2"/>
    <p:sldLayoutId id="2147483889" r:id="rId3"/>
  </p:sldLayoutIdLst>
  <p:transition spd="med" advClick="0" advTm="10000">
    <p:pull/>
  </p:transition>
  <p:timing>
    <p:tnLst>
      <p:par>
        <p:cTn id="1" dur="indefinite" restart="never" nodeType="tmRoot"/>
      </p:par>
    </p:tnLst>
  </p:timing>
  <p:hf hdr="0" dt="0"/>
  <p:txStyles>
    <p:titleStyle>
      <a:lvl1pPr algn="l" defTabSz="914400" rtl="0" eaLnBrk="1" latinLnBrk="0" hangingPunct="1">
        <a:lnSpc>
          <a:spcPts val="2400"/>
        </a:lnSpc>
        <a:spcBef>
          <a:spcPct val="0"/>
        </a:spcBef>
        <a:buNone/>
        <a:defRPr sz="2000" b="1" kern="1200" cap="all" spc="-100" baseline="0">
          <a:solidFill>
            <a:srgbClr val="00A6EB"/>
          </a:solidFill>
          <a:latin typeface="Cambria" pitchFamily="18" charset="0"/>
          <a:ea typeface="+mj-ea"/>
          <a:cs typeface="Latha" pitchFamily="34" charset="0"/>
        </a:defRPr>
      </a:lvl1pPr>
    </p:titleStyle>
    <p:bodyStyle>
      <a:lvl1pPr marL="0" indent="0" algn="l" defTabSz="914400" rtl="0" eaLnBrk="1" latinLnBrk="0" hangingPunct="1">
        <a:spcBef>
          <a:spcPts val="2400"/>
        </a:spcBef>
        <a:buFont typeface="Arial" pitchFamily="34" charset="0"/>
        <a:buNone/>
        <a:defRPr sz="1800" kern="1200" cap="none" baseline="0">
          <a:solidFill>
            <a:schemeClr val="tx1">
              <a:lumMod val="75000"/>
              <a:lumOff val="25000"/>
            </a:schemeClr>
          </a:solidFill>
          <a:latin typeface="Cambria" pitchFamily="18" charset="0"/>
          <a:ea typeface="+mn-ea"/>
          <a:cs typeface="+mn-cs"/>
        </a:defRPr>
      </a:lvl1pPr>
      <a:lvl2pPr marL="0" indent="0" algn="l" defTabSz="914400" rtl="0" eaLnBrk="1" latinLnBrk="0" hangingPunct="1">
        <a:spcBef>
          <a:spcPts val="1200"/>
        </a:spcBef>
        <a:spcAft>
          <a:spcPts val="600"/>
        </a:spcAft>
        <a:buFont typeface="Arial" pitchFamily="34" charset="0"/>
        <a:buNone/>
        <a:defRPr sz="1400" b="1" kern="1200" cap="all" baseline="0">
          <a:solidFill>
            <a:srgbClr val="00A6EB"/>
          </a:solidFill>
          <a:latin typeface="Cambria" pitchFamily="18" charset="0"/>
          <a:ea typeface="+mn-ea"/>
          <a:cs typeface="+mn-cs"/>
        </a:defRPr>
      </a:lvl2pPr>
      <a:lvl3pPr marL="0" indent="0" algn="l" defTabSz="914400" rtl="0" eaLnBrk="1" latinLnBrk="0" hangingPunct="1">
        <a:spcBef>
          <a:spcPts val="0"/>
        </a:spcBef>
        <a:spcAft>
          <a:spcPts val="300"/>
        </a:spcAft>
        <a:buFont typeface="Arial" pitchFamily="34" charset="0"/>
        <a:buNone/>
        <a:defRPr sz="1600" kern="1200">
          <a:solidFill>
            <a:schemeClr val="tx1"/>
          </a:solidFill>
          <a:latin typeface="Cambria" pitchFamily="18" charset="0"/>
          <a:ea typeface="+mn-ea"/>
          <a:cs typeface="+mn-cs"/>
        </a:defRPr>
      </a:lvl3pPr>
      <a:lvl4pPr marL="447675" indent="-271463" algn="l" defTabSz="914400" rtl="0" eaLnBrk="1" latinLnBrk="0" hangingPunct="1">
        <a:spcBef>
          <a:spcPts val="0"/>
        </a:spcBef>
        <a:spcAft>
          <a:spcPts val="600"/>
        </a:spcAft>
        <a:buClr>
          <a:srgbClr val="00A6EB"/>
        </a:buClr>
        <a:buFont typeface="Wingdings 2" pitchFamily="18" charset="2"/>
        <a:buChar char=""/>
        <a:defRPr sz="1600" kern="1200">
          <a:solidFill>
            <a:schemeClr val="tx1"/>
          </a:solidFill>
          <a:latin typeface="Cambria" pitchFamily="18" charset="0"/>
          <a:ea typeface="+mn-ea"/>
          <a:cs typeface="+mn-cs"/>
        </a:defRPr>
      </a:lvl4pPr>
      <a:lvl5pPr marL="447675" indent="-271463" algn="l" defTabSz="914400" rtl="0" eaLnBrk="1" latinLnBrk="0" hangingPunct="1">
        <a:spcBef>
          <a:spcPts val="400"/>
        </a:spcBef>
        <a:spcAft>
          <a:spcPts val="400"/>
        </a:spcAft>
        <a:buClr>
          <a:srgbClr val="00A6EB"/>
        </a:buClr>
        <a:buSzPct val="110000"/>
        <a:buFont typeface="+mj-lt"/>
        <a:buAutoNum type="arabicPeriod"/>
        <a:tabLst/>
        <a:defRPr sz="1600" kern="1200">
          <a:solidFill>
            <a:schemeClr val="tx1"/>
          </a:solidFill>
          <a:latin typeface="Cambria" pitchFamily="18" charset="0"/>
          <a:ea typeface="+mn-ea"/>
          <a:cs typeface="+mn-cs"/>
        </a:defRPr>
      </a:lvl5pPr>
      <a:lvl6pPr marL="449263" indent="0" algn="l" defTabSz="914400" rtl="0" eaLnBrk="1" latinLnBrk="0" hangingPunct="1">
        <a:spcBef>
          <a:spcPts val="600"/>
        </a:spcBef>
        <a:spcAft>
          <a:spcPts val="600"/>
        </a:spcAft>
        <a:buFont typeface="Arial" pitchFamily="34" charset="0"/>
        <a:buNone/>
        <a:defRPr sz="1400" i="0" kern="1200">
          <a:solidFill>
            <a:schemeClr val="tx1"/>
          </a:solidFill>
          <a:latin typeface="+mj-lt"/>
          <a:ea typeface="+mn-ea"/>
          <a:cs typeface="+mn-cs"/>
        </a:defRPr>
      </a:lvl6pPr>
      <a:lvl7pPr marL="177800" indent="-177800" algn="l" defTabSz="914400" rtl="0" eaLnBrk="1" latinLnBrk="0" hangingPunct="1">
        <a:spcBef>
          <a:spcPts val="1200"/>
        </a:spcBef>
        <a:spcAft>
          <a:spcPts val="1200"/>
        </a:spcAft>
        <a:buClr>
          <a:srgbClr val="00A6EB"/>
        </a:buClr>
        <a:buSzPct val="150000"/>
        <a:buFont typeface="Cambria" pitchFamily="18" charset="0"/>
        <a:buChar char="|"/>
        <a:defRPr sz="1800" b="1" i="1" kern="1200">
          <a:solidFill>
            <a:srgbClr val="414A54"/>
          </a:solidFill>
          <a:latin typeface="Cambria" pitchFamily="18" charset="0"/>
          <a:ea typeface="+mn-ea"/>
          <a:cs typeface="+mn-cs"/>
        </a:defRPr>
      </a:lvl7pPr>
      <a:lvl8pPr marL="0" indent="0" algn="l" defTabSz="914400" rtl="0" eaLnBrk="1" latinLnBrk="0" hangingPunct="1">
        <a:spcBef>
          <a:spcPts val="400"/>
        </a:spcBef>
        <a:spcAft>
          <a:spcPts val="400"/>
        </a:spcAft>
        <a:buFont typeface="Arial" pitchFamily="34" charset="0"/>
        <a:buNone/>
        <a:defRPr sz="1200" u="sng" kern="1200" cap="all" spc="200" baseline="0">
          <a:solidFill>
            <a:schemeClr val="tx1"/>
          </a:solidFill>
          <a:latin typeface="Trebuchet MS" pitchFamily="34" charset="0"/>
          <a:ea typeface="+mn-ea"/>
          <a:cs typeface="+mn-cs"/>
        </a:defRPr>
      </a:lvl8pPr>
      <a:lvl9pPr marL="0" indent="0" algn="l" defTabSz="914400" rtl="0" eaLnBrk="1" latinLnBrk="0" hangingPunct="1">
        <a:spcBef>
          <a:spcPts val="400"/>
        </a:spcBef>
        <a:spcAft>
          <a:spcPts val="400"/>
        </a:spcAft>
        <a:buFont typeface="Arial" pitchFamily="34" charset="0"/>
        <a:buNone/>
        <a:defRPr sz="1400" kern="1200" baseline="0">
          <a:solidFill>
            <a:schemeClr val="tx1"/>
          </a:solidFill>
          <a:latin typeface="Trebuchet MS" pitchFamily="34" charset="0"/>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Дата 3"/>
          <p:cNvSpPr>
            <a:spLocks noGrp="1"/>
          </p:cNvSpPr>
          <p:nvPr>
            <p:ph type="dt" sz="half" idx="10"/>
          </p:nvPr>
        </p:nvSpPr>
        <p:spPr>
          <a:xfrm>
            <a:off x="251400" y="4730750"/>
            <a:ext cx="2133600" cy="273844"/>
          </a:xfrm>
          <a:prstGeom prst="rect">
            <a:avLst/>
          </a:prstGeom>
        </p:spPr>
        <p:txBody>
          <a:bodyPr lIns="91430" tIns="45715" rIns="91430" bIns="45715"/>
          <a:lstStyle>
            <a:lvl1pPr>
              <a:defRPr sz="1400">
                <a:latin typeface="Cambria" pitchFamily="18" charset="0"/>
              </a:defRPr>
            </a:lvl1pPr>
          </a:lstStyle>
          <a:p>
            <a:pPr algn="ctr"/>
            <a:r>
              <a:rPr lang="ru-RU" dirty="0" smtClean="0">
                <a:solidFill>
                  <a:schemeClr val="tx1">
                    <a:lumMod val="65000"/>
                    <a:lumOff val="35000"/>
                  </a:schemeClr>
                </a:solidFill>
              </a:rPr>
              <a:t>Май 2017 г.</a:t>
            </a:r>
            <a:endParaRPr lang="ru-RU" dirty="0">
              <a:solidFill>
                <a:schemeClr val="tx1">
                  <a:lumMod val="65000"/>
                  <a:lumOff val="35000"/>
                </a:schemeClr>
              </a:solidFill>
            </a:endParaRPr>
          </a:p>
        </p:txBody>
      </p:sp>
      <p:sp>
        <p:nvSpPr>
          <p:cNvPr id="7" name="Нижний колонтитул 1"/>
          <p:cNvSpPr>
            <a:spLocks noGrp="1"/>
          </p:cNvSpPr>
          <p:nvPr>
            <p:ph type="ftr" sz="quarter" idx="11"/>
          </p:nvPr>
        </p:nvSpPr>
        <p:spPr>
          <a:xfrm>
            <a:off x="1687512" y="411164"/>
            <a:ext cx="6917047" cy="720725"/>
          </a:xfrm>
        </p:spPr>
        <p:txBody>
          <a:bodyPr/>
          <a:lstStyle/>
          <a:p>
            <a:pPr algn="ctr"/>
            <a:r>
              <a:rPr lang="ru-RU" sz="2400" dirty="0" smtClean="0"/>
              <a:t>Разъяснения федерального законодательства в части организации и проведения проверок</a:t>
            </a:r>
            <a:endParaRPr lang="ru-RU" sz="2400" dirty="0"/>
          </a:p>
        </p:txBody>
      </p:sp>
      <p:sp>
        <p:nvSpPr>
          <p:cNvPr id="10" name="Содержимое 7"/>
          <p:cNvSpPr>
            <a:spLocks noGrp="1"/>
          </p:cNvSpPr>
          <p:nvPr>
            <p:ph idx="12"/>
          </p:nvPr>
        </p:nvSpPr>
        <p:spPr/>
        <p:txBody>
          <a:bodyPr/>
          <a:lstStyle/>
          <a:p>
            <a:pPr algn="ctr"/>
            <a:r>
              <a:rPr lang="ru-RU" dirty="0">
                <a:solidFill>
                  <a:schemeClr val="bg1"/>
                </a:solidFill>
              </a:rPr>
              <a:t>О</a:t>
            </a:r>
            <a:r>
              <a:rPr lang="ru-RU" dirty="0" smtClean="0">
                <a:solidFill>
                  <a:schemeClr val="bg1"/>
                </a:solidFill>
              </a:rPr>
              <a:t>.В. Терехова, </a:t>
            </a:r>
          </a:p>
          <a:p>
            <a:pPr algn="ctr"/>
            <a:r>
              <a:rPr lang="ru-RU" sz="1400" dirty="0" smtClean="0">
                <a:solidFill>
                  <a:schemeClr val="bg1"/>
                </a:solidFill>
              </a:rPr>
              <a:t>заведующий лабораторией Московского центра качества образования</a:t>
            </a:r>
          </a:p>
        </p:txBody>
      </p:sp>
    </p:spTree>
  </p:cSld>
  <p:clrMapOvr>
    <a:masterClrMapping/>
  </p:clrMapOvr>
  <mc:AlternateContent xmlns:mc="http://schemas.openxmlformats.org/markup-compatibility/2006" xmlns:p14="http://schemas.microsoft.com/office/powerpoint/2010/main">
    <mc:Choice Requires="p14">
      <p:transition spd="slow" p14:dur="1600" advClick="0" advTm="10000">
        <p14:gallery dir="l"/>
      </p:transition>
    </mc:Choice>
    <mc:Fallback xmlns="">
      <p:transition spd="slow" advClick="0" advTm="10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1600" dirty="0" smtClean="0"/>
              <a:t>Осуществление государственного контроля (надзора) предусматривает </a:t>
            </a:r>
            <a:r>
              <a:rPr lang="ru-RU" sz="1600" dirty="0"/>
              <a:t>выполнение следующих административных процедур:</a:t>
            </a:r>
            <a:r>
              <a:rPr lang="ru-RU" dirty="0"/>
              <a:t/>
            </a:r>
            <a:br>
              <a:rPr lang="ru-RU" dirty="0"/>
            </a:br>
            <a:endParaRPr lang="ru-RU" dirty="0"/>
          </a:p>
        </p:txBody>
      </p:sp>
      <p:graphicFrame>
        <p:nvGraphicFramePr>
          <p:cNvPr id="11" name="Содержимое 10"/>
          <p:cNvGraphicFramePr>
            <a:graphicFrameLocks noGrp="1"/>
          </p:cNvGraphicFramePr>
          <p:nvPr>
            <p:ph idx="1"/>
            <p:extLst>
              <p:ext uri="{D42A27DB-BD31-4B8C-83A1-F6EECF244321}">
                <p14:modId xmlns:p14="http://schemas.microsoft.com/office/powerpoint/2010/main" val="4138137506"/>
              </p:ext>
            </p:extLst>
          </p:nvPr>
        </p:nvGraphicFramePr>
        <p:xfrm>
          <a:off x="1071538" y="1071552"/>
          <a:ext cx="8001056" cy="3714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10</a:t>
            </a:fld>
            <a:endParaRPr kumimoji="0" lang="en-US"/>
          </a:p>
        </p:txBody>
      </p:sp>
    </p:spTree>
    <p:extLst>
      <p:ext uri="{BB962C8B-B14F-4D97-AF65-F5344CB8AC3E}">
        <p14:creationId xmlns:p14="http://schemas.microsoft.com/office/powerpoint/2010/main" val="2550376453"/>
      </p:ext>
    </p:extLst>
  </p:cSld>
  <p:clrMapOvr>
    <a:masterClrMapping/>
  </p:clrMapOvr>
  <p:transition spd="med" advClick="0" advTm="10000">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1800" dirty="0" smtClean="0"/>
              <a:t>Организация </a:t>
            </a:r>
            <a:r>
              <a:rPr lang="ru-RU" sz="1800" dirty="0"/>
              <a:t>и проведение </a:t>
            </a:r>
            <a:r>
              <a:rPr lang="ru-RU" sz="1800" dirty="0" smtClean="0"/>
              <a:t>государственного </a:t>
            </a:r>
            <a:r>
              <a:rPr lang="ru-RU" sz="1800" dirty="0"/>
              <a:t>контроля </a:t>
            </a:r>
            <a:r>
              <a:rPr lang="ru-RU" sz="1800" dirty="0" smtClean="0"/>
              <a:t>(надзора)</a:t>
            </a:r>
            <a:endParaRPr lang="ru-RU" sz="18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354294126"/>
              </p:ext>
            </p:extLst>
          </p:nvPr>
        </p:nvGraphicFramePr>
        <p:xfrm>
          <a:off x="1331550" y="1059540"/>
          <a:ext cx="6844076" cy="3671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11</a:t>
            </a:fld>
            <a:endParaRPr kumimoji="0" lang="en-US"/>
          </a:p>
        </p:txBody>
      </p:sp>
    </p:spTree>
    <p:extLst>
      <p:ext uri="{BB962C8B-B14F-4D97-AF65-F5344CB8AC3E}">
        <p14:creationId xmlns:p14="http://schemas.microsoft.com/office/powerpoint/2010/main" val="821837689"/>
      </p:ext>
    </p:extLst>
  </p:cSld>
  <p:clrMapOvr>
    <a:masterClrMapping/>
  </p:clrMapOvr>
  <p:transition spd="med" advClick="0" advTm="10000">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Проведение проверки осуществляют</a:t>
            </a:r>
            <a:endParaRPr lang="ru-RU" dirty="0"/>
          </a:p>
        </p:txBody>
      </p:sp>
      <p:graphicFrame>
        <p:nvGraphicFramePr>
          <p:cNvPr id="6" name="Содержимое 5"/>
          <p:cNvGraphicFramePr>
            <a:graphicFrameLocks noGrp="1"/>
          </p:cNvGraphicFramePr>
          <p:nvPr>
            <p:ph idx="1"/>
          </p:nvPr>
        </p:nvGraphicFramePr>
        <p:xfrm>
          <a:off x="1331550" y="1131888"/>
          <a:ext cx="6844076" cy="3598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12</a:t>
            </a:fld>
            <a:endParaRPr kumimoji="0" lang="en-US"/>
          </a:p>
        </p:txBody>
      </p:sp>
    </p:spTree>
    <p:extLst>
      <p:ext uri="{BB962C8B-B14F-4D97-AF65-F5344CB8AC3E}">
        <p14:creationId xmlns:p14="http://schemas.microsoft.com/office/powerpoint/2010/main" val="3570012751"/>
      </p:ext>
    </p:extLst>
  </p:cSld>
  <p:clrMapOvr>
    <a:masterClrMapping/>
  </p:clrMapOvr>
  <p:transition spd="med" advClick="0" advTm="10000">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Плановые проверки</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22270812"/>
              </p:ext>
            </p:extLst>
          </p:nvPr>
        </p:nvGraphicFramePr>
        <p:xfrm>
          <a:off x="1331550" y="915520"/>
          <a:ext cx="7312416" cy="381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13</a:t>
            </a:fld>
            <a:endParaRPr kumimoji="0" lang="en-US"/>
          </a:p>
        </p:txBody>
      </p:sp>
    </p:spTree>
    <p:extLst>
      <p:ext uri="{BB962C8B-B14F-4D97-AF65-F5344CB8AC3E}">
        <p14:creationId xmlns:p14="http://schemas.microsoft.com/office/powerpoint/2010/main" val="1277579070"/>
      </p:ext>
    </p:extLst>
  </p:cSld>
  <p:clrMapOvr>
    <a:masterClrMapping/>
  </p:clrMapOvr>
  <p:transition spd="med" advClick="0" advTm="10000">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Внеплановые проверки</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818593576"/>
              </p:ext>
            </p:extLst>
          </p:nvPr>
        </p:nvGraphicFramePr>
        <p:xfrm>
          <a:off x="1331550" y="915520"/>
          <a:ext cx="7312416" cy="4032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14</a:t>
            </a:fld>
            <a:endParaRPr kumimoji="0" lang="en-US"/>
          </a:p>
        </p:txBody>
      </p:sp>
    </p:spTree>
    <p:extLst>
      <p:ext uri="{BB962C8B-B14F-4D97-AF65-F5344CB8AC3E}">
        <p14:creationId xmlns:p14="http://schemas.microsoft.com/office/powerpoint/2010/main" val="2393961852"/>
      </p:ext>
    </p:extLst>
  </p:cSld>
  <p:clrMapOvr>
    <a:masterClrMapping/>
  </p:clrMapOvr>
  <p:transition spd="med" advClick="0" advTm="10000">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8771" y="110519"/>
            <a:ext cx="5780073" cy="576080"/>
          </a:xfrm>
        </p:spPr>
        <p:txBody>
          <a:bodyPr/>
          <a:lstStyle/>
          <a:p>
            <a:pPr algn="ctr"/>
            <a:r>
              <a:rPr lang="ru-RU" dirty="0"/>
              <a:t>Д</a:t>
            </a:r>
            <a:r>
              <a:rPr lang="ru-RU" dirty="0" smtClean="0"/>
              <a:t>окументарные  и выездные проверки</a:t>
            </a:r>
            <a:endParaRPr lang="ru-RU"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15</a:t>
            </a:fld>
            <a:endParaRPr kumimoji="0" lang="en-US"/>
          </a:p>
        </p:txBody>
      </p:sp>
      <p:graphicFrame>
        <p:nvGraphicFramePr>
          <p:cNvPr id="6" name="Объект 5"/>
          <p:cNvGraphicFramePr>
            <a:graphicFrameLocks noGrp="1"/>
          </p:cNvGraphicFramePr>
          <p:nvPr>
            <p:ph idx="1"/>
            <p:extLst>
              <p:ext uri="{D42A27DB-BD31-4B8C-83A1-F6EECF244321}">
                <p14:modId xmlns:p14="http://schemas.microsoft.com/office/powerpoint/2010/main" val="4163327958"/>
              </p:ext>
            </p:extLst>
          </p:nvPr>
        </p:nvGraphicFramePr>
        <p:xfrm>
          <a:off x="1187624" y="123479"/>
          <a:ext cx="7848872" cy="4829347"/>
        </p:xfrm>
        <a:graphic>
          <a:graphicData uri="http://schemas.openxmlformats.org/drawingml/2006/table">
            <a:tbl>
              <a:tblPr firstRow="1" bandRow="1">
                <a:tableStyleId>{5C22544A-7EE6-4342-B048-85BDC9FD1C3A}</a:tableStyleId>
              </a:tblPr>
              <a:tblGrid>
                <a:gridCol w="3996936"/>
                <a:gridCol w="3851936"/>
              </a:tblGrid>
              <a:tr h="894969">
                <a:tc>
                  <a:txBody>
                    <a:bodyPr/>
                    <a:lstStyle/>
                    <a:p>
                      <a:pPr algn="ctr"/>
                      <a:r>
                        <a:rPr lang="ru-RU" sz="1600" dirty="0" smtClean="0"/>
                        <a:t>Документарные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smtClean="0"/>
                        <a:t>(</a:t>
                      </a:r>
                      <a:r>
                        <a:rPr lang="ru-RU" sz="1600" b="1" baseline="0" dirty="0" smtClean="0"/>
                        <a:t>ст. 11 Федерального закона от 26 декабря 2008 г. № 294-ФЗ</a:t>
                      </a:r>
                      <a:r>
                        <a:rPr lang="ru-RU" sz="1600" baseline="0" dirty="0" smtClean="0"/>
                        <a:t>)</a:t>
                      </a:r>
                      <a:endParaRPr lang="ru-RU" sz="1600" dirty="0"/>
                    </a:p>
                  </a:txBody>
                  <a:tcPr/>
                </a:tc>
                <a:tc>
                  <a:txBody>
                    <a:bodyPr/>
                    <a:lstStyle/>
                    <a:p>
                      <a:pPr algn="ctr"/>
                      <a:r>
                        <a:rPr lang="ru-RU" sz="1600" dirty="0" smtClean="0"/>
                        <a:t>Выездные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smtClean="0"/>
                        <a:t>(</a:t>
                      </a:r>
                      <a:r>
                        <a:rPr lang="ru-RU" sz="1600" b="1" baseline="0" dirty="0" smtClean="0"/>
                        <a:t>ст. 12 Федерального закона от 26 декабря 2008 г. № 294-ФЗ</a:t>
                      </a:r>
                      <a:r>
                        <a:rPr lang="ru-RU" sz="1600" dirty="0" smtClean="0"/>
                        <a:t>)</a:t>
                      </a:r>
                      <a:endParaRPr lang="ru-RU" sz="1600" dirty="0"/>
                    </a:p>
                  </a:txBody>
                  <a:tcPr/>
                </a:tc>
              </a:tr>
              <a:tr h="2605101">
                <a:tc>
                  <a:txBody>
                    <a:bodyPr/>
                    <a:lstStyle/>
                    <a:p>
                      <a:r>
                        <a:rPr lang="ru-RU" sz="1600" dirty="0" smtClean="0"/>
                        <a:t>сведения, содержащиеся в документах ЮЛ, ИП, устанавливающих их организационно-правовую форму, права и обязанности, документы, используемые при осуществлении их деятельности и связанные с исполнением ими обязательных требований, исполнением предписаний и постановлений органов государственного контроля (надзора)</a:t>
                      </a:r>
                      <a:endParaRPr lang="ru-RU" sz="1600" dirty="0"/>
                    </a:p>
                  </a:txBody>
                  <a:tcPr/>
                </a:tc>
                <a:tc>
                  <a:txBody>
                    <a:bodyPr/>
                    <a:lstStyle/>
                    <a:p>
                      <a:r>
                        <a:rPr lang="ru-RU" sz="1600" dirty="0" smtClean="0"/>
                        <a:t>сведения содержащиеся в документах ЮЛ, ИП, а также соответствие их работников, состояние используемых при осуществлении деятельности территорий, зданий, строений, сооружений, помещений, оборудования, подобных объектов, транспортных средств, и принимаемые ими меры по исполнению обязательных требований и требований, установленных муниципальными правовыми актами</a:t>
                      </a:r>
                      <a:endParaRPr lang="ru-RU" sz="1600" dirty="0"/>
                    </a:p>
                  </a:txBody>
                  <a:tcPr/>
                </a:tc>
              </a:tr>
              <a:tr h="1160698">
                <a:tc>
                  <a:txBody>
                    <a:bodyPr/>
                    <a:lstStyle/>
                    <a:p>
                      <a:r>
                        <a:rPr lang="ru-RU" sz="1600" dirty="0" smtClean="0"/>
                        <a:t>проводится по месту нахождения органа государственного контроля (надзора)</a:t>
                      </a:r>
                      <a:endParaRPr lang="ru-RU" sz="1600" dirty="0"/>
                    </a:p>
                  </a:txBody>
                  <a:tcPr/>
                </a:tc>
                <a:tc>
                  <a:txBody>
                    <a:bodyPr/>
                    <a:lstStyle/>
                    <a:p>
                      <a:r>
                        <a:rPr lang="ru-RU" sz="1600" dirty="0" smtClean="0"/>
                        <a:t>проводится по месту нахождения ЮЛ, месту осуществления деятельности ИП и (или) по месту фактического осуществления их деятельности</a:t>
                      </a:r>
                      <a:endParaRPr lang="ru-RU" sz="1600" dirty="0"/>
                    </a:p>
                  </a:txBody>
                  <a:tcPr/>
                </a:tc>
              </a:tr>
            </a:tbl>
          </a:graphicData>
        </a:graphic>
      </p:graphicFrame>
    </p:spTree>
    <p:extLst>
      <p:ext uri="{BB962C8B-B14F-4D97-AF65-F5344CB8AC3E}">
        <p14:creationId xmlns:p14="http://schemas.microsoft.com/office/powerpoint/2010/main" val="4050870714"/>
      </p:ext>
    </p:extLst>
  </p:cSld>
  <p:clrMapOvr>
    <a:masterClrMapping/>
  </p:clrMapOvr>
  <p:transition spd="med" advClick="0" advTm="10000">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23410"/>
            <a:ext cx="7240317" cy="576080"/>
          </a:xfrm>
        </p:spPr>
        <p:txBody>
          <a:bodyPr/>
          <a:lstStyle/>
          <a:p>
            <a:pPr algn="ctr"/>
            <a:r>
              <a:rPr lang="ru-RU" dirty="0"/>
              <a:t>Порядок организации проверки </a:t>
            </a:r>
            <a:r>
              <a:rPr lang="ru-RU" dirty="0" smtClean="0"/>
              <a:t/>
            </a:r>
            <a:br>
              <a:rPr lang="ru-RU" dirty="0" smtClean="0"/>
            </a:br>
            <a:r>
              <a:rPr lang="ru-RU" sz="1600" dirty="0" smtClean="0"/>
              <a:t>(</a:t>
            </a:r>
            <a:r>
              <a:rPr lang="ru-RU" sz="1600" dirty="0"/>
              <a:t>ст. </a:t>
            </a:r>
            <a:r>
              <a:rPr lang="ru-RU" sz="1600" dirty="0" smtClean="0"/>
              <a:t>14 </a:t>
            </a:r>
            <a:r>
              <a:rPr lang="ru-RU" sz="1600" dirty="0"/>
              <a:t>Федерального закона от </a:t>
            </a:r>
            <a:r>
              <a:rPr lang="ru-RU" sz="1600" dirty="0" smtClean="0"/>
              <a:t>26.12.2008 </a:t>
            </a:r>
            <a:r>
              <a:rPr lang="ru-RU" sz="1600" dirty="0"/>
              <a:t>г. № 294-ФЗ)</a:t>
            </a:r>
            <a:r>
              <a:rPr lang="ru-RU" dirty="0"/>
              <a:t/>
            </a:r>
            <a:br>
              <a:rPr lang="ru-RU" dirty="0"/>
            </a:br>
            <a:endParaRPr lang="ru-RU" dirty="0"/>
          </a:p>
        </p:txBody>
      </p:sp>
      <p:sp>
        <p:nvSpPr>
          <p:cNvPr id="3" name="Объект 2"/>
          <p:cNvSpPr>
            <a:spLocks noGrp="1"/>
          </p:cNvSpPr>
          <p:nvPr>
            <p:ph idx="1"/>
          </p:nvPr>
        </p:nvSpPr>
        <p:spPr>
          <a:xfrm>
            <a:off x="1115616" y="843558"/>
            <a:ext cx="7920880" cy="4299942"/>
          </a:xfrm>
        </p:spPr>
        <p:txBody>
          <a:bodyPr/>
          <a:lstStyle/>
          <a:p>
            <a:pPr algn="just">
              <a:spcBef>
                <a:spcPts val="0"/>
              </a:spcBef>
            </a:pPr>
            <a:r>
              <a:rPr lang="ru-RU" sz="1450" b="1" dirty="0" smtClean="0">
                <a:solidFill>
                  <a:schemeClr val="tx1"/>
                </a:solidFill>
                <a:latin typeface="Times New Roman" pitchFamily="18" charset="0"/>
                <a:cs typeface="Times New Roman" pitchFamily="18" charset="0"/>
              </a:rPr>
              <a:t>Проверка </a:t>
            </a:r>
            <a:r>
              <a:rPr lang="ru-RU" sz="1450" b="1" dirty="0">
                <a:solidFill>
                  <a:schemeClr val="tx1"/>
                </a:solidFill>
                <a:latin typeface="Times New Roman" pitchFamily="18" charset="0"/>
                <a:cs typeface="Times New Roman" pitchFamily="18" charset="0"/>
              </a:rPr>
              <a:t>проводится на основании распорядительного акта органа государственного контроля (надзора</a:t>
            </a:r>
            <a:r>
              <a:rPr lang="ru-RU" sz="1450" b="1" dirty="0" smtClean="0">
                <a:solidFill>
                  <a:schemeClr val="tx1"/>
                </a:solidFill>
                <a:latin typeface="Times New Roman" pitchFamily="18" charset="0"/>
                <a:cs typeface="Times New Roman" pitchFamily="18" charset="0"/>
              </a:rPr>
              <a:t>).</a:t>
            </a:r>
            <a:endParaRPr lang="ru-RU" sz="1450" b="1" dirty="0">
              <a:solidFill>
                <a:schemeClr val="tx1"/>
              </a:solidFill>
              <a:latin typeface="Times New Roman" pitchFamily="18" charset="0"/>
              <a:cs typeface="Times New Roman" pitchFamily="18" charset="0"/>
            </a:endParaRPr>
          </a:p>
          <a:p>
            <a:pPr algn="just">
              <a:spcBef>
                <a:spcPts val="0"/>
              </a:spcBef>
            </a:pPr>
            <a:r>
              <a:rPr lang="ru-RU" sz="1450" dirty="0">
                <a:solidFill>
                  <a:schemeClr val="tx1"/>
                </a:solidFill>
                <a:latin typeface="Times New Roman" pitchFamily="18" charset="0"/>
                <a:cs typeface="Times New Roman" pitchFamily="18" charset="0"/>
              </a:rPr>
              <a:t>В распорядительном акте указываются:</a:t>
            </a:r>
          </a:p>
          <a:p>
            <a:pPr algn="just">
              <a:spcBef>
                <a:spcPts val="0"/>
              </a:spcBef>
            </a:pPr>
            <a:r>
              <a:rPr lang="ru-RU" sz="1450" dirty="0" smtClean="0">
                <a:solidFill>
                  <a:schemeClr val="tx1"/>
                </a:solidFill>
                <a:latin typeface="Times New Roman" pitchFamily="18" charset="0"/>
                <a:cs typeface="Times New Roman" pitchFamily="18" charset="0"/>
              </a:rPr>
              <a:t>1</a:t>
            </a:r>
            <a:r>
              <a:rPr lang="ru-RU" sz="1450" dirty="0">
                <a:solidFill>
                  <a:schemeClr val="tx1"/>
                </a:solidFill>
                <a:latin typeface="Times New Roman" pitchFamily="18" charset="0"/>
                <a:cs typeface="Times New Roman" pitchFamily="18" charset="0"/>
              </a:rPr>
              <a:t>) наименование органа государственного контроля (надзора);</a:t>
            </a:r>
          </a:p>
          <a:p>
            <a:pPr algn="just">
              <a:spcBef>
                <a:spcPts val="0"/>
              </a:spcBef>
            </a:pPr>
            <a:r>
              <a:rPr lang="ru-RU" sz="1450" dirty="0">
                <a:solidFill>
                  <a:schemeClr val="tx1"/>
                </a:solidFill>
                <a:latin typeface="Times New Roman" pitchFamily="18" charset="0"/>
                <a:cs typeface="Times New Roman" pitchFamily="18" charset="0"/>
              </a:rPr>
              <a:t>2) фамилии, имена, отчества, должности должностных лиц, уполномоченных на проведение проверки, а также привлекаемых к проведению проверки экспертов;</a:t>
            </a:r>
          </a:p>
          <a:p>
            <a:pPr algn="just">
              <a:spcBef>
                <a:spcPts val="0"/>
              </a:spcBef>
            </a:pPr>
            <a:r>
              <a:rPr lang="ru-RU" sz="1450" dirty="0">
                <a:solidFill>
                  <a:schemeClr val="tx1"/>
                </a:solidFill>
                <a:latin typeface="Times New Roman" pitchFamily="18" charset="0"/>
                <a:cs typeface="Times New Roman" pitchFamily="18" charset="0"/>
              </a:rPr>
              <a:t>3) наименование ЮЛ или ИП, места нахождения ЮЛ (их филиалов, представительств, обособленных структурных подразделений) или места фактического осуществления деятельности ИП;</a:t>
            </a:r>
          </a:p>
          <a:p>
            <a:pPr algn="just">
              <a:spcBef>
                <a:spcPts val="0"/>
              </a:spcBef>
            </a:pPr>
            <a:r>
              <a:rPr lang="ru-RU" sz="1450" dirty="0">
                <a:solidFill>
                  <a:schemeClr val="tx1"/>
                </a:solidFill>
                <a:latin typeface="Times New Roman" pitchFamily="18" charset="0"/>
                <a:cs typeface="Times New Roman" pitchFamily="18" charset="0"/>
              </a:rPr>
              <a:t>4) цели, задачи, предмет проверки и срок ее проведения;</a:t>
            </a:r>
          </a:p>
          <a:p>
            <a:pPr algn="just">
              <a:spcBef>
                <a:spcPts val="0"/>
              </a:spcBef>
            </a:pPr>
            <a:r>
              <a:rPr lang="ru-RU" sz="1450" dirty="0">
                <a:solidFill>
                  <a:schemeClr val="tx1"/>
                </a:solidFill>
                <a:latin typeface="Times New Roman" pitchFamily="18" charset="0"/>
                <a:cs typeface="Times New Roman" pitchFamily="18" charset="0"/>
              </a:rPr>
              <a:t>5) правовые основания проведения проверки, в том числе подлежащие проверке обязательные требования и требования, установленные муниципальными правовыми актами;</a:t>
            </a:r>
          </a:p>
          <a:p>
            <a:pPr algn="just">
              <a:spcBef>
                <a:spcPts val="0"/>
              </a:spcBef>
            </a:pPr>
            <a:r>
              <a:rPr lang="ru-RU" sz="1450" dirty="0">
                <a:solidFill>
                  <a:schemeClr val="tx1"/>
                </a:solidFill>
                <a:latin typeface="Times New Roman" pitchFamily="18" charset="0"/>
                <a:cs typeface="Times New Roman" pitchFamily="18" charset="0"/>
              </a:rPr>
              <a:t>6) сроки проведения и перечень мероприятий по контролю, необходимых для достижения целей и задач проведения проверки;</a:t>
            </a:r>
          </a:p>
          <a:p>
            <a:pPr algn="just">
              <a:spcBef>
                <a:spcPts val="0"/>
              </a:spcBef>
            </a:pPr>
            <a:r>
              <a:rPr lang="ru-RU" sz="1450" dirty="0">
                <a:solidFill>
                  <a:schemeClr val="tx1"/>
                </a:solidFill>
                <a:latin typeface="Times New Roman" pitchFamily="18" charset="0"/>
                <a:cs typeface="Times New Roman" pitchFamily="18" charset="0"/>
              </a:rPr>
              <a:t>7) перечень административных регламентов по осуществлению государственного контроля (надзора);</a:t>
            </a:r>
          </a:p>
          <a:p>
            <a:pPr algn="just">
              <a:spcBef>
                <a:spcPts val="0"/>
              </a:spcBef>
            </a:pPr>
            <a:r>
              <a:rPr lang="ru-RU" sz="1450" dirty="0">
                <a:solidFill>
                  <a:schemeClr val="tx1"/>
                </a:solidFill>
                <a:latin typeface="Times New Roman" pitchFamily="18" charset="0"/>
                <a:cs typeface="Times New Roman" pitchFamily="18" charset="0"/>
              </a:rPr>
              <a:t>8) перечень документов, представление которых юридическим лицом, индивидуальным предпринимателем необходимо для достижения целей и задач проведения проверки;</a:t>
            </a:r>
          </a:p>
          <a:p>
            <a:pPr algn="just">
              <a:spcBef>
                <a:spcPts val="0"/>
              </a:spcBef>
            </a:pPr>
            <a:r>
              <a:rPr lang="ru-RU" sz="1450" dirty="0">
                <a:solidFill>
                  <a:schemeClr val="tx1"/>
                </a:solidFill>
                <a:latin typeface="Times New Roman" pitchFamily="18" charset="0"/>
                <a:cs typeface="Times New Roman" pitchFamily="18" charset="0"/>
              </a:rPr>
              <a:t>9) даты начала и окончания проведения проверки.</a:t>
            </a:r>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16</a:t>
            </a:fld>
            <a:endParaRPr kumimoji="0" lang="en-US"/>
          </a:p>
        </p:txBody>
      </p:sp>
    </p:spTree>
    <p:extLst>
      <p:ext uri="{BB962C8B-B14F-4D97-AF65-F5344CB8AC3E}">
        <p14:creationId xmlns:p14="http://schemas.microsoft.com/office/powerpoint/2010/main" val="1965463812"/>
      </p:ext>
    </p:extLst>
  </p:cSld>
  <p:clrMapOvr>
    <a:masterClrMapping/>
  </p:clrMapOvr>
  <p:transition spd="med" advClick="0" advTm="10000">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1800" dirty="0" smtClean="0"/>
              <a:t>Ограничения при проведении проверки</a:t>
            </a:r>
            <a:br>
              <a:rPr lang="ru-RU" sz="1800" dirty="0" smtClean="0"/>
            </a:br>
            <a:r>
              <a:rPr lang="ru-RU" sz="1600" dirty="0" smtClean="0"/>
              <a:t> (ст</a:t>
            </a:r>
            <a:r>
              <a:rPr lang="ru-RU" sz="1600" dirty="0"/>
              <a:t>. </a:t>
            </a:r>
            <a:r>
              <a:rPr lang="ru-RU" sz="1600" dirty="0" smtClean="0"/>
              <a:t>15 </a:t>
            </a:r>
            <a:r>
              <a:rPr lang="ru-RU" sz="1600" dirty="0"/>
              <a:t>Федерального закона от </a:t>
            </a:r>
            <a:r>
              <a:rPr lang="ru-RU" sz="1600" dirty="0" smtClean="0"/>
              <a:t>26.12.2008 </a:t>
            </a:r>
            <a:r>
              <a:rPr lang="ru-RU" sz="1600" dirty="0"/>
              <a:t>г. № 294-ФЗ)</a:t>
            </a:r>
            <a:br>
              <a:rPr lang="ru-RU" sz="1600" dirty="0"/>
            </a:br>
            <a:endParaRPr lang="ru-RU" sz="1600" dirty="0"/>
          </a:p>
        </p:txBody>
      </p:sp>
      <p:sp>
        <p:nvSpPr>
          <p:cNvPr id="3" name="Содержимое 2"/>
          <p:cNvSpPr>
            <a:spLocks noGrp="1"/>
          </p:cNvSpPr>
          <p:nvPr>
            <p:ph idx="1"/>
          </p:nvPr>
        </p:nvSpPr>
        <p:spPr>
          <a:xfrm>
            <a:off x="1331550" y="928676"/>
            <a:ext cx="7704946" cy="4019338"/>
          </a:xfrm>
        </p:spPr>
        <p:txBody>
          <a:bodyPr/>
          <a:lstStyle/>
          <a:p>
            <a:pPr marL="342900" indent="-342900" algn="just">
              <a:spcBef>
                <a:spcPts val="600"/>
              </a:spcBef>
            </a:pPr>
            <a:r>
              <a:rPr lang="ru-RU" b="1" dirty="0"/>
              <a:t>П</a:t>
            </a:r>
            <a:r>
              <a:rPr lang="ru-RU" b="1" dirty="0" smtClean="0"/>
              <a:t>ри </a:t>
            </a:r>
            <a:r>
              <a:rPr lang="ru-RU" b="1" dirty="0"/>
              <a:t>проведении проверки должностные лица </a:t>
            </a:r>
            <a:br>
              <a:rPr lang="ru-RU" b="1" dirty="0"/>
            </a:br>
            <a:r>
              <a:rPr lang="ru-RU" b="1" dirty="0"/>
              <a:t>не </a:t>
            </a:r>
            <a:r>
              <a:rPr lang="ru-RU" b="1" dirty="0" smtClean="0"/>
              <a:t>вправе:</a:t>
            </a:r>
          </a:p>
          <a:p>
            <a:pPr marL="342900" indent="-342900" algn="just">
              <a:spcBef>
                <a:spcPts val="600"/>
              </a:spcBef>
            </a:pPr>
            <a:r>
              <a:rPr lang="ru-RU" b="1" dirty="0" smtClean="0"/>
              <a:t>-    проверять выполнение обязательных требований, если они не относятся к полномочиям органа государственного контроля (надзора);</a:t>
            </a:r>
          </a:p>
          <a:p>
            <a:pPr marL="342900" indent="-342900" algn="just">
              <a:spcBef>
                <a:spcPts val="600"/>
              </a:spcBef>
              <a:buFontTx/>
              <a:buChar char="-"/>
            </a:pPr>
            <a:r>
              <a:rPr lang="ru-RU" b="1" dirty="0" smtClean="0"/>
              <a:t>осуществлять проверку в случае отсутствия при ее проведении руководителя или уполномоченного представителя;</a:t>
            </a:r>
          </a:p>
          <a:p>
            <a:pPr marL="342900" indent="-342900" algn="just">
              <a:spcBef>
                <a:spcPts val="600"/>
              </a:spcBef>
              <a:buFontTx/>
              <a:buChar char="-"/>
            </a:pPr>
            <a:r>
              <a:rPr lang="ru-RU" b="1" dirty="0" smtClean="0"/>
              <a:t>требовать представления документов, если они не являются объектами проверки, не относятся к предмету проверки, а также изымать оригиналы таких документов;</a:t>
            </a:r>
          </a:p>
          <a:p>
            <a:pPr marL="342900" indent="-342900" algn="just">
              <a:spcBef>
                <a:spcPts val="600"/>
              </a:spcBef>
              <a:buFontTx/>
              <a:buChar char="-"/>
            </a:pPr>
            <a:r>
              <a:rPr lang="ru-RU" b="1" dirty="0" smtClean="0"/>
              <a:t> распространять информацию, полученную в результате проведения проверки;</a:t>
            </a:r>
          </a:p>
          <a:p>
            <a:pPr marL="342900" indent="-342900" algn="just">
              <a:spcBef>
                <a:spcPts val="600"/>
              </a:spcBef>
              <a:buFontTx/>
              <a:buChar char="-"/>
            </a:pPr>
            <a:r>
              <a:rPr lang="ru-RU" b="1" dirty="0" smtClean="0"/>
              <a:t>нарушать установленные сроки проведения проверки</a:t>
            </a:r>
          </a:p>
          <a:p>
            <a:pPr>
              <a:spcBef>
                <a:spcPts val="600"/>
              </a:spcBef>
            </a:pPr>
            <a:endParaRPr lang="ru-RU" sz="1600" dirty="0" smtClean="0"/>
          </a:p>
          <a:p>
            <a:pPr>
              <a:spcBef>
                <a:spcPts val="600"/>
              </a:spcBef>
            </a:pPr>
            <a:endParaRPr lang="ru-RU" sz="1600" dirty="0" smtClean="0"/>
          </a:p>
          <a:p>
            <a:endParaRPr lang="ru-RU"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17</a:t>
            </a:fld>
            <a:endParaRPr kumimoji="0" lang="en-US"/>
          </a:p>
        </p:txBody>
      </p:sp>
    </p:spTree>
  </p:cSld>
  <p:clrMapOvr>
    <a:masterClrMapping/>
  </p:clrMapOvr>
  <p:transition spd="med" advClick="0" advTm="10000">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Результат </a:t>
            </a:r>
            <a:r>
              <a:rPr lang="ru-RU" dirty="0"/>
              <a:t>исполнения государственной </a:t>
            </a:r>
            <a:r>
              <a:rPr lang="ru-RU" dirty="0" smtClean="0"/>
              <a:t>функции</a:t>
            </a:r>
            <a:endParaRPr lang="ru-RU" dirty="0"/>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3803976158"/>
              </p:ext>
            </p:extLst>
          </p:nvPr>
        </p:nvGraphicFramePr>
        <p:xfrm>
          <a:off x="1331550" y="928676"/>
          <a:ext cx="7598168" cy="400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18</a:t>
            </a:fld>
            <a:endParaRPr kumimoji="0" lang="en-US"/>
          </a:p>
        </p:txBody>
      </p:sp>
    </p:spTree>
    <p:extLst>
      <p:ext uri="{BB962C8B-B14F-4D97-AF65-F5344CB8AC3E}">
        <p14:creationId xmlns:p14="http://schemas.microsoft.com/office/powerpoint/2010/main" val="2755500486"/>
      </p:ext>
    </p:extLst>
  </p:cSld>
  <p:clrMapOvr>
    <a:masterClrMapping/>
  </p:clrMapOvr>
  <p:transition spd="med" advClick="0" advTm="10000">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0233" y="123410"/>
            <a:ext cx="6175394" cy="576080"/>
          </a:xfrm>
        </p:spPr>
        <p:txBody>
          <a:bodyPr/>
          <a:lstStyle/>
          <a:p>
            <a:pPr algn="ctr"/>
            <a:r>
              <a:rPr lang="ru-RU" sz="1800" dirty="0" smtClean="0"/>
              <a:t>Полномочия органа по контролю и надзору в случае выявления нарушений требований законодательства об образовании </a:t>
            </a:r>
            <a:endParaRPr lang="ru-RU" sz="1800"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19</a:t>
            </a:fld>
            <a:endParaRPr kumimoji="0" lang="en-US"/>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3346872811"/>
              </p:ext>
            </p:extLst>
          </p:nvPr>
        </p:nvGraphicFramePr>
        <p:xfrm>
          <a:off x="928662" y="1000114"/>
          <a:ext cx="7929618" cy="3730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advClick="0" advTm="10000">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1800" dirty="0"/>
              <a:t>Правовое регулирование  </a:t>
            </a:r>
            <a:r>
              <a:rPr lang="ru-RU" sz="1800" dirty="0" smtClean="0"/>
              <a:t>государственного </a:t>
            </a:r>
            <a:r>
              <a:rPr lang="ru-RU" sz="1800" dirty="0"/>
              <a:t>контроля </a:t>
            </a:r>
            <a:r>
              <a:rPr lang="ru-RU" sz="1800" dirty="0" smtClean="0"/>
              <a:t>(надзора) в сфере образования</a:t>
            </a:r>
            <a:endParaRPr lang="ru-RU" sz="1800"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2</a:t>
            </a:fld>
            <a:endParaRPr kumimoji="0" lang="en-US"/>
          </a:p>
        </p:txBody>
      </p:sp>
      <p:graphicFrame>
        <p:nvGraphicFramePr>
          <p:cNvPr id="7" name="Содержимое 6"/>
          <p:cNvGraphicFramePr>
            <a:graphicFrameLocks noGrp="1"/>
          </p:cNvGraphicFramePr>
          <p:nvPr>
            <p:ph idx="1"/>
          </p:nvPr>
        </p:nvGraphicFramePr>
        <p:xfrm>
          <a:off x="1331550" y="857238"/>
          <a:ext cx="7383854" cy="3873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9264503"/>
      </p:ext>
    </p:extLst>
  </p:cSld>
  <p:clrMapOvr>
    <a:masterClrMapping/>
  </p:clrMapOvr>
  <p:transition spd="med" advClick="0" advTm="10000">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0233" y="123410"/>
            <a:ext cx="6175394" cy="576080"/>
          </a:xfrm>
        </p:spPr>
        <p:txBody>
          <a:bodyPr/>
          <a:lstStyle/>
          <a:p>
            <a:pPr algn="ctr"/>
            <a:r>
              <a:rPr lang="ru-RU" sz="1800" dirty="0" smtClean="0"/>
              <a:t>Полномочия органа по контролю и надзору в случае выявления нарушений требований законодательства в сфере образования</a:t>
            </a:r>
            <a:endParaRPr lang="ru-RU" sz="1800"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20</a:t>
            </a:fld>
            <a:endParaRPr kumimoji="0" lang="en-US"/>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821714359"/>
              </p:ext>
            </p:extLst>
          </p:nvPr>
        </p:nvGraphicFramePr>
        <p:xfrm>
          <a:off x="1000100" y="928676"/>
          <a:ext cx="7858180" cy="400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advClick="0" advTm="10000">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0233" y="123410"/>
            <a:ext cx="6175394" cy="576080"/>
          </a:xfrm>
        </p:spPr>
        <p:txBody>
          <a:bodyPr/>
          <a:lstStyle/>
          <a:p>
            <a:pPr algn="ctr"/>
            <a:r>
              <a:rPr lang="ru-RU" dirty="0" smtClean="0"/>
              <a:t>Полномочия органа по контролю и надзору в случае выявления нарушений требований ФГОС</a:t>
            </a:r>
            <a:endParaRPr lang="ru-RU"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21</a:t>
            </a:fld>
            <a:endParaRPr kumimoji="0" lang="en-US"/>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2378955506"/>
              </p:ext>
            </p:extLst>
          </p:nvPr>
        </p:nvGraphicFramePr>
        <p:xfrm>
          <a:off x="1000100" y="928676"/>
          <a:ext cx="7858180" cy="400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460303"/>
      </p:ext>
    </p:extLst>
  </p:cSld>
  <p:clrMapOvr>
    <a:masterClrMapping/>
  </p:clrMapOvr>
  <p:transition spd="med" advClick="0" advTm="10000">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4"/>
          <p:cNvSpPr>
            <a:spLocks noGrp="1"/>
          </p:cNvSpPr>
          <p:nvPr>
            <p:ph idx="1"/>
          </p:nvPr>
        </p:nvSpPr>
        <p:spPr>
          <a:xfrm>
            <a:off x="1691600" y="1131888"/>
            <a:ext cx="6484026" cy="2592022"/>
          </a:xfrm>
        </p:spPr>
        <p:txBody>
          <a:bodyPr/>
          <a:lstStyle/>
          <a:p>
            <a:pPr lvl="1"/>
            <a:r>
              <a:rPr lang="ru-RU" sz="4400" cap="none" dirty="0" smtClean="0"/>
              <a:t>Спасибо за внимание!</a:t>
            </a:r>
            <a:endParaRPr lang="ru-RU" sz="4400" cap="none" dirty="0"/>
          </a:p>
        </p:txBody>
      </p:sp>
    </p:spTree>
  </p:cSld>
  <p:clrMapOvr>
    <a:masterClrMapping/>
  </p:clrMapOvr>
  <p:transition spd="med" advClick="0" advTm="10000">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Органы по контролю и надзору в сфере образования </a:t>
            </a:r>
            <a:r>
              <a:rPr lang="ru-RU" dirty="0"/>
              <a:t>(ч. 1 ст. 93 </a:t>
            </a:r>
            <a:r>
              <a:rPr lang="ru-RU" dirty="0" smtClean="0"/>
              <a:t>№ 273-ФЗ)</a:t>
            </a:r>
            <a:endParaRPr lang="ru-RU"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3</a:t>
            </a:fld>
            <a:endParaRPr kumimoji="0" lang="en-US"/>
          </a:p>
        </p:txBody>
      </p:sp>
      <p:graphicFrame>
        <p:nvGraphicFramePr>
          <p:cNvPr id="9" name="Объект 8"/>
          <p:cNvGraphicFramePr>
            <a:graphicFrameLocks noGrp="1"/>
          </p:cNvGraphicFramePr>
          <p:nvPr>
            <p:ph idx="1"/>
            <p:extLst>
              <p:ext uri="{D42A27DB-BD31-4B8C-83A1-F6EECF244321}">
                <p14:modId xmlns:p14="http://schemas.microsoft.com/office/powerpoint/2010/main" val="547844345"/>
              </p:ext>
            </p:extLst>
          </p:nvPr>
        </p:nvGraphicFramePr>
        <p:xfrm>
          <a:off x="1331550" y="915521"/>
          <a:ext cx="7560930" cy="39589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Прямоугольник 6"/>
          <p:cNvSpPr/>
          <p:nvPr/>
        </p:nvSpPr>
        <p:spPr>
          <a:xfrm>
            <a:off x="1331550" y="915521"/>
            <a:ext cx="6662488" cy="792110"/>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ru-RU" sz="1800" kern="1200" dirty="0" smtClean="0"/>
              <a:t> </a:t>
            </a:r>
            <a:endParaRPr lang="ru-RU" sz="1800" kern="1200" dirty="0"/>
          </a:p>
        </p:txBody>
      </p:sp>
    </p:spTree>
    <p:extLst>
      <p:ext uri="{BB962C8B-B14F-4D97-AF65-F5344CB8AC3E}">
        <p14:creationId xmlns:p14="http://schemas.microsoft.com/office/powerpoint/2010/main" val="2748240433"/>
      </p:ext>
    </p:extLst>
  </p:cSld>
  <p:clrMapOvr>
    <a:masterClrMapping/>
  </p:clrMapOvr>
  <p:transition spd="med" advClick="0" advTm="10000">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Понятие государственного контроля (надзора) </a:t>
            </a:r>
            <a:endParaRPr lang="ru-RU"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4</a:t>
            </a:fld>
            <a:endParaRPr kumimoji="0" lang="en-US"/>
          </a:p>
        </p:txBody>
      </p:sp>
      <p:graphicFrame>
        <p:nvGraphicFramePr>
          <p:cNvPr id="9" name="Объект 8"/>
          <p:cNvGraphicFramePr>
            <a:graphicFrameLocks noGrp="1"/>
          </p:cNvGraphicFramePr>
          <p:nvPr>
            <p:ph idx="1"/>
            <p:extLst>
              <p:ext uri="{D42A27DB-BD31-4B8C-83A1-F6EECF244321}">
                <p14:modId xmlns:p14="http://schemas.microsoft.com/office/powerpoint/2010/main" val="922235274"/>
              </p:ext>
            </p:extLst>
          </p:nvPr>
        </p:nvGraphicFramePr>
        <p:xfrm>
          <a:off x="1331550" y="915566"/>
          <a:ext cx="7560930" cy="3958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1521771"/>
      </p:ext>
    </p:extLst>
  </p:cSld>
  <p:clrMapOvr>
    <a:masterClrMapping/>
  </p:clrMapOvr>
  <p:transition spd="med" advClick="0" advTm="10000">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Понятие государственного контроля (надзора)  в сфере образования </a:t>
            </a:r>
            <a:endParaRPr lang="ru-RU"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5</a:t>
            </a:fld>
            <a:endParaRPr kumimoji="0" lang="en-US"/>
          </a:p>
        </p:txBody>
      </p:sp>
      <p:graphicFrame>
        <p:nvGraphicFramePr>
          <p:cNvPr id="9" name="Объект 8"/>
          <p:cNvGraphicFramePr>
            <a:graphicFrameLocks noGrp="1"/>
          </p:cNvGraphicFramePr>
          <p:nvPr>
            <p:ph idx="1"/>
            <p:extLst>
              <p:ext uri="{D42A27DB-BD31-4B8C-83A1-F6EECF244321}">
                <p14:modId xmlns:p14="http://schemas.microsoft.com/office/powerpoint/2010/main" val="765231642"/>
              </p:ext>
            </p:extLst>
          </p:nvPr>
        </p:nvGraphicFramePr>
        <p:xfrm>
          <a:off x="1331550" y="1275570"/>
          <a:ext cx="6844076" cy="3598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Группа 4"/>
          <p:cNvGrpSpPr/>
          <p:nvPr/>
        </p:nvGrpSpPr>
        <p:grpSpPr>
          <a:xfrm>
            <a:off x="1331550" y="915520"/>
            <a:ext cx="6662488" cy="792111"/>
            <a:chOff x="0" y="-1354389"/>
            <a:chExt cx="6844076" cy="2217176"/>
          </a:xfrm>
          <a:scene3d>
            <a:camera prst="orthographicFront"/>
            <a:lightRig rig="flat" dir="t"/>
          </a:scene3d>
        </p:grpSpPr>
        <p:sp>
          <p:nvSpPr>
            <p:cNvPr id="6" name="Прямоугольник 5"/>
            <p:cNvSpPr/>
            <p:nvPr/>
          </p:nvSpPr>
          <p:spPr>
            <a:xfrm>
              <a:off x="0" y="-1354389"/>
              <a:ext cx="6844076" cy="2217173"/>
            </a:xfrm>
            <a:prstGeom prst="rect">
              <a:avLst/>
            </a:prstGeom>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Прямоугольник 6"/>
            <p:cNvSpPr/>
            <p:nvPr/>
          </p:nvSpPr>
          <p:spPr>
            <a:xfrm>
              <a:off x="0" y="-1354386"/>
              <a:ext cx="6844076" cy="22171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algn="ctr" defTabSz="800100">
                <a:lnSpc>
                  <a:spcPct val="90000"/>
                </a:lnSpc>
                <a:spcBef>
                  <a:spcPct val="0"/>
                </a:spcBef>
                <a:spcAft>
                  <a:spcPct val="35000"/>
                </a:spcAft>
              </a:pPr>
              <a:r>
                <a:rPr lang="ru-RU" dirty="0"/>
                <a:t>ч</a:t>
              </a:r>
              <a:r>
                <a:rPr lang="ru-RU" dirty="0" smtClean="0"/>
                <a:t>. 1 ст.</a:t>
              </a:r>
              <a:r>
                <a:rPr lang="ru-RU" sz="1800" kern="1200" dirty="0" smtClean="0"/>
                <a:t> </a:t>
              </a:r>
              <a:r>
                <a:rPr lang="ru-RU" dirty="0" smtClean="0"/>
                <a:t>93</a:t>
              </a:r>
              <a:r>
                <a:rPr lang="ru-RU" sz="1800" kern="1200" dirty="0" smtClean="0"/>
                <a:t> Федерального закона от </a:t>
              </a:r>
              <a:r>
                <a:rPr lang="ru-RU" dirty="0"/>
                <a:t>29 декабря 2012 г. № 273-ФЗ «Об образовании в Российской Федерации» </a:t>
              </a:r>
            </a:p>
          </p:txBody>
        </p:sp>
      </p:grpSp>
    </p:spTree>
    <p:extLst>
      <p:ext uri="{BB962C8B-B14F-4D97-AF65-F5344CB8AC3E}">
        <p14:creationId xmlns:p14="http://schemas.microsoft.com/office/powerpoint/2010/main" val="3523833293"/>
      </p:ext>
    </p:extLst>
  </p:cSld>
  <p:clrMapOvr>
    <a:masterClrMapping/>
  </p:clrMapOvr>
  <p:transition spd="med" advClick="0" advTm="10000">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4137170556"/>
              </p:ext>
            </p:extLst>
          </p:nvPr>
        </p:nvGraphicFramePr>
        <p:xfrm>
          <a:off x="1331913" y="123410"/>
          <a:ext cx="7704583" cy="4896612"/>
        </p:xfrm>
        <a:graphic>
          <a:graphicData uri="http://schemas.openxmlformats.org/drawingml/2006/table">
            <a:tbl>
              <a:tblPr firstRow="1" bandRow="1">
                <a:tableStyleId>{5C22544A-7EE6-4342-B048-85BDC9FD1C3A}</a:tableStyleId>
              </a:tblPr>
              <a:tblGrid>
                <a:gridCol w="3343786"/>
                <a:gridCol w="4360797"/>
              </a:tblGrid>
              <a:tr h="588578">
                <a:tc>
                  <a:txBody>
                    <a:bodyPr/>
                    <a:lstStyle/>
                    <a:p>
                      <a:pPr algn="ctr"/>
                      <a:r>
                        <a:rPr lang="ru-RU" sz="2000" dirty="0" smtClean="0"/>
                        <a:t>Направление проверки</a:t>
                      </a:r>
                      <a:endParaRPr lang="ru-RU" sz="2000" dirty="0"/>
                    </a:p>
                  </a:txBody>
                  <a:tcPr/>
                </a:tc>
                <a:tc>
                  <a:txBody>
                    <a:bodyPr/>
                    <a:lstStyle/>
                    <a:p>
                      <a:pPr algn="ctr"/>
                      <a:r>
                        <a:rPr lang="ru-RU" sz="2000" dirty="0" smtClean="0"/>
                        <a:t>Предмет проверки</a:t>
                      </a:r>
                      <a:endParaRPr lang="ru-RU" sz="2000" dirty="0"/>
                    </a:p>
                  </a:txBody>
                  <a:tcPr/>
                </a:tc>
              </a:tr>
              <a:tr h="21540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Федеральный государственный контроль качества образования</a:t>
                      </a:r>
                    </a:p>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(940 образовательных</a:t>
                      </a:r>
                      <a:r>
                        <a:rPr lang="ru-RU" baseline="0" dirty="0" smtClean="0"/>
                        <a:t> организаций)</a:t>
                      </a:r>
                      <a:endParaRPr lang="ru-RU" dirty="0" smtClean="0"/>
                    </a:p>
                    <a:p>
                      <a:pPr algn="ctr"/>
                      <a:endParaRPr lang="ru-RU" dirty="0"/>
                    </a:p>
                  </a:txBody>
                  <a:tcPr/>
                </a:tc>
                <a:tc>
                  <a:txBody>
                    <a:bodyPr/>
                    <a:lstStyle/>
                    <a:p>
                      <a:pPr algn="ctr"/>
                      <a:r>
                        <a:rPr lang="ru-RU" dirty="0" smtClean="0"/>
                        <a:t>деятельность по оценке соответствия содержания и качества подготовки обучающихся по имеющим государственную аккредитацию образовательным программам (ФГОС) посредством организации и проведения проверок качества образования</a:t>
                      </a:r>
                    </a:p>
                  </a:txBody>
                  <a:tcPr/>
                </a:tc>
              </a:tr>
              <a:tr h="21540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Федеральный государственный надзор в сфере образования </a:t>
                      </a:r>
                    </a:p>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(3230 образовательных</a:t>
                      </a:r>
                      <a:r>
                        <a:rPr lang="ru-RU" baseline="0" dirty="0" smtClean="0"/>
                        <a:t> организаций)</a:t>
                      </a:r>
                      <a:endParaRPr lang="ru-RU" dirty="0" smtClean="0"/>
                    </a:p>
                    <a:p>
                      <a:pPr algn="ctr"/>
                      <a:endParaRPr lang="ru-RU" dirty="0"/>
                    </a:p>
                  </a:txBody>
                  <a:tcPr/>
                </a:tc>
                <a:tc>
                  <a:txBody>
                    <a:bodyPr/>
                    <a:lstStyle/>
                    <a:p>
                      <a:pPr algn="ctr"/>
                      <a:r>
                        <a:rPr lang="ru-RU" dirty="0" smtClean="0"/>
                        <a:t>деятельность, направленная на предупреждение, выявление и пресечение нарушения требований законодательства об образовании, принятия мер по пресечению и (или) устранению последствий выявленных нарушений таких требований</a:t>
                      </a:r>
                      <a:endParaRPr lang="ru-RU" dirty="0"/>
                    </a:p>
                  </a:txBody>
                  <a:tcPr/>
                </a:tc>
              </a:tr>
            </a:tbl>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6</a:t>
            </a:fld>
            <a:endParaRPr kumimoji="0" lang="en-US"/>
          </a:p>
        </p:txBody>
      </p:sp>
    </p:spTree>
    <p:extLst>
      <p:ext uri="{BB962C8B-B14F-4D97-AF65-F5344CB8AC3E}">
        <p14:creationId xmlns:p14="http://schemas.microsoft.com/office/powerpoint/2010/main" val="4007690984"/>
      </p:ext>
    </p:extLst>
  </p:cSld>
  <p:clrMapOvr>
    <a:masterClrMapping/>
  </p:clrMapOvr>
  <p:transition spd="med" advClick="0" advTm="10000">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1800" dirty="0"/>
              <a:t>Правовое регулирование </a:t>
            </a:r>
            <a:r>
              <a:rPr lang="ru-RU" sz="1800" dirty="0" smtClean="0"/>
              <a:t>лицензионного контроля </a:t>
            </a:r>
            <a:endParaRPr lang="ru-RU" sz="1800"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7</a:t>
            </a:fld>
            <a:endParaRPr kumimoji="0" lang="en-US"/>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2367854951"/>
              </p:ext>
            </p:extLst>
          </p:nvPr>
        </p:nvGraphicFramePr>
        <p:xfrm>
          <a:off x="1331550" y="857238"/>
          <a:ext cx="7704946" cy="4162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7915316"/>
      </p:ext>
    </p:extLst>
  </p:cSld>
  <p:clrMapOvr>
    <a:masterClrMapping/>
  </p:clrMapOvr>
  <p:transition spd="med" advClick="0" advTm="10000">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Понятие лицензионного контроля</a:t>
            </a:r>
            <a:endParaRPr lang="ru-RU" dirty="0"/>
          </a:p>
        </p:txBody>
      </p:sp>
      <p:sp>
        <p:nvSpPr>
          <p:cNvPr id="4" name="Номер слайда 3"/>
          <p:cNvSpPr>
            <a:spLocks noGrp="1"/>
          </p:cNvSpPr>
          <p:nvPr>
            <p:ph type="sldNum" sz="quarter" idx="12"/>
          </p:nvPr>
        </p:nvSpPr>
        <p:spPr/>
        <p:txBody>
          <a:bodyPr/>
          <a:lstStyle/>
          <a:p>
            <a:fld id="{D2E57653-3E58-4892-A7ED-712530ACC680}" type="slidenum">
              <a:rPr kumimoji="0" lang="en-US" smtClean="0"/>
              <a:pPr/>
              <a:t>8</a:t>
            </a:fld>
            <a:endParaRPr kumimoji="0" lang="en-US"/>
          </a:p>
        </p:txBody>
      </p:sp>
      <p:graphicFrame>
        <p:nvGraphicFramePr>
          <p:cNvPr id="9" name="Объект 8"/>
          <p:cNvGraphicFramePr>
            <a:graphicFrameLocks noGrp="1"/>
          </p:cNvGraphicFramePr>
          <p:nvPr>
            <p:ph idx="1"/>
            <p:extLst>
              <p:ext uri="{D42A27DB-BD31-4B8C-83A1-F6EECF244321}">
                <p14:modId xmlns:p14="http://schemas.microsoft.com/office/powerpoint/2010/main" val="1286121949"/>
              </p:ext>
            </p:extLst>
          </p:nvPr>
        </p:nvGraphicFramePr>
        <p:xfrm>
          <a:off x="1331550" y="1275570"/>
          <a:ext cx="7560930" cy="3598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Группа 4"/>
          <p:cNvGrpSpPr/>
          <p:nvPr/>
        </p:nvGrpSpPr>
        <p:grpSpPr>
          <a:xfrm>
            <a:off x="1331550" y="843558"/>
            <a:ext cx="7488922" cy="864073"/>
            <a:chOff x="0" y="-1555816"/>
            <a:chExt cx="6844076" cy="2418603"/>
          </a:xfrm>
          <a:scene3d>
            <a:camera prst="orthographicFront"/>
            <a:lightRig rig="flat" dir="t"/>
          </a:scene3d>
        </p:grpSpPr>
        <p:sp>
          <p:nvSpPr>
            <p:cNvPr id="6" name="Прямоугольник 5"/>
            <p:cNvSpPr/>
            <p:nvPr/>
          </p:nvSpPr>
          <p:spPr>
            <a:xfrm>
              <a:off x="0" y="-1555816"/>
              <a:ext cx="6844076" cy="2015556"/>
            </a:xfrm>
            <a:prstGeom prst="rect">
              <a:avLst/>
            </a:prstGeom>
            <a:sp3d prstMaterial="plastic">
              <a:bevelT w="120900" h="88900"/>
              <a:bevelB w="88900" h="31750" prst="angle"/>
            </a:sp3d>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Прямоугольник 6"/>
            <p:cNvSpPr/>
            <p:nvPr/>
          </p:nvSpPr>
          <p:spPr>
            <a:xfrm>
              <a:off x="0" y="-1354386"/>
              <a:ext cx="6844076" cy="22171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algn="ctr" defTabSz="800100">
                <a:lnSpc>
                  <a:spcPct val="90000"/>
                </a:lnSpc>
                <a:spcBef>
                  <a:spcPct val="0"/>
                </a:spcBef>
                <a:spcAft>
                  <a:spcPct val="35000"/>
                </a:spcAft>
              </a:pPr>
              <a:r>
                <a:rPr lang="ru-RU" dirty="0" smtClean="0"/>
                <a:t>ст.</a:t>
              </a:r>
              <a:r>
                <a:rPr lang="ru-RU" sz="1800" kern="1200" dirty="0" smtClean="0"/>
                <a:t> </a:t>
              </a:r>
              <a:r>
                <a:rPr lang="ru-RU" dirty="0" smtClean="0"/>
                <a:t>19</a:t>
              </a:r>
              <a:r>
                <a:rPr lang="ru-RU" sz="1800" kern="1200" dirty="0" smtClean="0"/>
                <a:t> Федерального закона от </a:t>
              </a:r>
              <a:r>
                <a:rPr lang="ru-RU" dirty="0"/>
                <a:t>4 мая 2011 г. № 99-ФЗ «О лицензировании отдельных видов деятельности» </a:t>
              </a:r>
            </a:p>
            <a:p>
              <a:pPr lvl="0" algn="ctr" defTabSz="800100">
                <a:lnSpc>
                  <a:spcPct val="90000"/>
                </a:lnSpc>
                <a:spcBef>
                  <a:spcPct val="0"/>
                </a:spcBef>
                <a:spcAft>
                  <a:spcPct val="35000"/>
                </a:spcAft>
              </a:pPr>
              <a:endParaRPr lang="ru-RU" sz="1800" kern="1200" dirty="0"/>
            </a:p>
          </p:txBody>
        </p:sp>
      </p:grpSp>
    </p:spTree>
    <p:extLst>
      <p:ext uri="{BB962C8B-B14F-4D97-AF65-F5344CB8AC3E}">
        <p14:creationId xmlns:p14="http://schemas.microsoft.com/office/powerpoint/2010/main" val="868913836"/>
      </p:ext>
    </p:extLst>
  </p:cSld>
  <p:clrMapOvr>
    <a:masterClrMapping/>
  </p:clrMapOvr>
  <p:transition spd="med" advClick="0" advTm="10000">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1380838605"/>
              </p:ext>
            </p:extLst>
          </p:nvPr>
        </p:nvGraphicFramePr>
        <p:xfrm>
          <a:off x="1259632" y="123410"/>
          <a:ext cx="7776864" cy="4827563"/>
        </p:xfrm>
        <a:graphic>
          <a:graphicData uri="http://schemas.openxmlformats.org/drawingml/2006/table">
            <a:tbl>
              <a:tblPr firstRow="1" bandRow="1">
                <a:tableStyleId>{5C22544A-7EE6-4342-B048-85BDC9FD1C3A}</a:tableStyleId>
              </a:tblPr>
              <a:tblGrid>
                <a:gridCol w="2160240"/>
                <a:gridCol w="5616624"/>
              </a:tblGrid>
              <a:tr h="648140">
                <a:tc>
                  <a:txBody>
                    <a:bodyPr/>
                    <a:lstStyle/>
                    <a:p>
                      <a:pPr algn="ctr"/>
                      <a:r>
                        <a:rPr lang="ru-RU" sz="2000" dirty="0" smtClean="0"/>
                        <a:t>Направление проверки</a:t>
                      </a:r>
                      <a:endParaRPr lang="ru-RU" sz="2000" dirty="0"/>
                    </a:p>
                  </a:txBody>
                  <a:tcPr/>
                </a:tc>
                <a:tc>
                  <a:txBody>
                    <a:bodyPr/>
                    <a:lstStyle/>
                    <a:p>
                      <a:pPr algn="ctr"/>
                      <a:r>
                        <a:rPr lang="ru-RU" sz="2000" dirty="0" smtClean="0"/>
                        <a:t>Предмет проверки</a:t>
                      </a:r>
                      <a:endParaRPr lang="ru-RU" sz="2000" dirty="0"/>
                    </a:p>
                  </a:txBody>
                  <a:tcPr/>
                </a:tc>
              </a:tr>
              <a:tr h="1840523">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Лицензионный контроль</a:t>
                      </a:r>
                    </a:p>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(3230 образовательных</a:t>
                      </a:r>
                      <a:r>
                        <a:rPr lang="ru-RU" baseline="0" dirty="0" smtClean="0"/>
                        <a:t> организаций)</a:t>
                      </a:r>
                      <a:endParaRPr lang="ru-RU" dirty="0" smtClean="0"/>
                    </a:p>
                    <a:p>
                      <a:pPr algn="ctr"/>
                      <a:endParaRPr lang="ru-RU" dirty="0"/>
                    </a:p>
                  </a:txBody>
                  <a:tcPr/>
                </a:tc>
                <a:tc>
                  <a:txBody>
                    <a:bodyPr/>
                    <a:lstStyle/>
                    <a:p>
                      <a:pPr algn="ctr"/>
                      <a:r>
                        <a:rPr lang="ru-RU" sz="1600" kern="1200" dirty="0" smtClean="0">
                          <a:solidFill>
                            <a:schemeClr val="dk1"/>
                          </a:solidFill>
                          <a:effectLst/>
                          <a:latin typeface="+mn-lt"/>
                          <a:ea typeface="+mn-ea"/>
                          <a:cs typeface="+mn-cs"/>
                        </a:rPr>
                        <a:t>состояние помещений, зданий, сооружений, технических средств, оборудования, иных объектов, которые предполагается использовать при осуществлении лицензируемого вида деятельности, и наличие необходимых для осуществления лицензируемого вида деятельности работников в целях оценки соответствия таких объектов и работников лицензионным требованиям</a:t>
                      </a:r>
                      <a:endParaRPr lang="ru-RU" sz="1600" dirty="0" smtClean="0"/>
                    </a:p>
                  </a:txBody>
                  <a:tcPr/>
                </a:tc>
              </a:tr>
              <a:tr h="1840523">
                <a:tc vMerge="1">
                  <a:txBody>
                    <a:bodyPr/>
                    <a:lstStyle/>
                    <a:p>
                      <a:endParaRPr lang="ru-RU"/>
                    </a:p>
                  </a:txBody>
                  <a:tcPr/>
                </a:tc>
                <a:tc>
                  <a:txBody>
                    <a:bodyPr/>
                    <a:lstStyle/>
                    <a:p>
                      <a:pPr algn="ctr"/>
                      <a:r>
                        <a:rPr lang="ru-RU" sz="1600" dirty="0" smtClean="0"/>
                        <a:t>сведения содержащиеся в документах о деятельности лицензиата, состоянии используемых при осуществлении образовательной деятельности помещений, зданий, сооружений, технических средств, оборудования, иных объектов, соответствие работников лицензионным требованиям, принимаемые лицензиатом меры по соблюдению лицензионных требований, исполнению предписаний об устранении ранее выявленных нарушений лицензионных требований</a:t>
                      </a:r>
                    </a:p>
                  </a:txBody>
                  <a:tcPr/>
                </a:tc>
              </a:tr>
            </a:tbl>
          </a:graphicData>
        </a:graphic>
      </p:graphicFrame>
      <p:sp>
        <p:nvSpPr>
          <p:cNvPr id="4" name="Номер слайда 3"/>
          <p:cNvSpPr>
            <a:spLocks noGrp="1"/>
          </p:cNvSpPr>
          <p:nvPr>
            <p:ph type="sldNum" sz="quarter" idx="12"/>
          </p:nvPr>
        </p:nvSpPr>
        <p:spPr/>
        <p:txBody>
          <a:bodyPr/>
          <a:lstStyle/>
          <a:p>
            <a:fld id="{D2E57653-3E58-4892-A7ED-712530ACC680}" type="slidenum">
              <a:rPr kumimoji="0" lang="en-US" smtClean="0"/>
              <a:pPr/>
              <a:t>9</a:t>
            </a:fld>
            <a:endParaRPr kumimoji="0" lang="en-US"/>
          </a:p>
        </p:txBody>
      </p:sp>
    </p:spTree>
    <p:extLst>
      <p:ext uri="{BB962C8B-B14F-4D97-AF65-F5344CB8AC3E}">
        <p14:creationId xmlns:p14="http://schemas.microsoft.com/office/powerpoint/2010/main" val="422564306"/>
      </p:ext>
    </p:extLst>
  </p:cSld>
  <p:clrMapOvr>
    <a:masterClrMapping/>
  </p:clrMapOvr>
  <p:transition spd="med" advClick="0" advTm="10000">
    <p:pull/>
  </p:transition>
</p:sld>
</file>

<file path=ppt/theme/theme1.xml><?xml version="1.0" encoding="utf-8"?>
<a:theme xmlns:a="http://schemas.openxmlformats.org/drawingml/2006/main" name="s_style_mcko">
  <a:themeElements>
    <a:clrScheme name="Бриз">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111">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12838</TotalTime>
  <Words>1381</Words>
  <Application>Microsoft Office PowerPoint</Application>
  <PresentationFormat>Экран (16:9)</PresentationFormat>
  <Paragraphs>159</Paragraphs>
  <Slides>22</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s_style_mcko</vt:lpstr>
      <vt:lpstr>Презентация PowerPoint</vt:lpstr>
      <vt:lpstr>Правовое регулирование  государственного контроля (надзора) в сфере образования</vt:lpstr>
      <vt:lpstr>Органы по контролю и надзору в сфере образования (ч. 1 ст. 93 № 273-ФЗ)</vt:lpstr>
      <vt:lpstr>Понятие государственного контроля (надзора) </vt:lpstr>
      <vt:lpstr>Понятие государственного контроля (надзора)  в сфере образования </vt:lpstr>
      <vt:lpstr>Презентация PowerPoint</vt:lpstr>
      <vt:lpstr>Правовое регулирование лицензионного контроля </vt:lpstr>
      <vt:lpstr>Понятие лицензионного контроля</vt:lpstr>
      <vt:lpstr>Презентация PowerPoint</vt:lpstr>
      <vt:lpstr>Осуществление государственного контроля (надзора) предусматривает выполнение следующих административных процедур: </vt:lpstr>
      <vt:lpstr>Организация и проведение государственного контроля (надзора)</vt:lpstr>
      <vt:lpstr>Проведение проверки осуществляют</vt:lpstr>
      <vt:lpstr>Плановые проверки</vt:lpstr>
      <vt:lpstr>Внеплановые проверки</vt:lpstr>
      <vt:lpstr>Документарные  и выездные проверки</vt:lpstr>
      <vt:lpstr>Порядок организации проверки  (ст. 14 Федерального закона от 26.12.2008 г. № 294-ФЗ) </vt:lpstr>
      <vt:lpstr>Ограничения при проведении проверки  (ст. 15 Федерального закона от 26.12.2008 г. № 294-ФЗ) </vt:lpstr>
      <vt:lpstr>Результат исполнения государственной функции</vt:lpstr>
      <vt:lpstr>Полномочия органа по контролю и надзору в случае выявления нарушений требований законодательства об образовании </vt:lpstr>
      <vt:lpstr>Полномочия органа по контролю и надзору в случае выявления нарушений требований законодательства в сфере образования</vt:lpstr>
      <vt:lpstr>Полномочия органа по контролю и надзору в случае выявления нарушений требований ФГОС</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baydov_sv</dc:creator>
  <cp:lastModifiedBy>1</cp:lastModifiedBy>
  <cp:revision>1141</cp:revision>
  <cp:lastPrinted>2016-08-23T13:47:14Z</cp:lastPrinted>
  <dcterms:created xsi:type="dcterms:W3CDTF">2014-06-10T07:34:58Z</dcterms:created>
  <dcterms:modified xsi:type="dcterms:W3CDTF">2017-05-16T05:55:07Z</dcterms:modified>
</cp:coreProperties>
</file>