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1"/>
  </p:notesMasterIdLst>
  <p:sldIdLst>
    <p:sldId id="256" r:id="rId2"/>
    <p:sldId id="282" r:id="rId3"/>
    <p:sldId id="280" r:id="rId4"/>
    <p:sldId id="279" r:id="rId5"/>
    <p:sldId id="284" r:id="rId6"/>
    <p:sldId id="286" r:id="rId7"/>
    <p:sldId id="281" r:id="rId8"/>
    <p:sldId id="285" r:id="rId9"/>
    <p:sldId id="30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54" y="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1254B-E033-4883-BB55-88357A58F0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1C7569-ED5D-4F62-838D-4B6910767FDD}">
      <dgm:prSet/>
      <dgm:spPr/>
      <dgm:t>
        <a:bodyPr/>
        <a:lstStyle/>
        <a:p>
          <a:pPr rtl="0"/>
          <a:r>
            <a:rPr lang="ru-RU" dirty="0" smtClean="0"/>
            <a:t>Цель</a:t>
          </a:r>
          <a:endParaRPr lang="ru-RU" dirty="0"/>
        </a:p>
      </dgm:t>
    </dgm:pt>
    <dgm:pt modelId="{92BFFDBF-19F5-468C-AA72-5991B98E6C11}" type="parTrans" cxnId="{E759AE7B-DAA4-4A5B-AA67-19E2EAACF553}">
      <dgm:prSet/>
      <dgm:spPr/>
      <dgm:t>
        <a:bodyPr/>
        <a:lstStyle/>
        <a:p>
          <a:endParaRPr lang="ru-RU"/>
        </a:p>
      </dgm:t>
    </dgm:pt>
    <dgm:pt modelId="{9A0B8384-214A-4E96-9825-BDEB2BC14802}" type="sibTrans" cxnId="{E759AE7B-DAA4-4A5B-AA67-19E2EAACF553}">
      <dgm:prSet/>
      <dgm:spPr/>
      <dgm:t>
        <a:bodyPr/>
        <a:lstStyle/>
        <a:p>
          <a:endParaRPr lang="ru-RU"/>
        </a:p>
      </dgm:t>
    </dgm:pt>
    <dgm:pt modelId="{109144CF-DCC9-4186-8155-316F814E85FF}">
      <dgm:prSet/>
      <dgm:spPr/>
      <dgm:t>
        <a:bodyPr/>
        <a:lstStyle/>
        <a:p>
          <a:pPr rtl="0"/>
          <a:r>
            <a:rPr lang="ru-RU" dirty="0" smtClean="0"/>
            <a:t>Задачи</a:t>
          </a:r>
          <a:endParaRPr lang="ru-RU" dirty="0"/>
        </a:p>
      </dgm:t>
    </dgm:pt>
    <dgm:pt modelId="{93F1ECF2-D5EA-4C6B-B024-79578B9CE500}" type="parTrans" cxnId="{C34C027D-F529-4FCC-BCBF-8A1B9C6872D0}">
      <dgm:prSet/>
      <dgm:spPr/>
      <dgm:t>
        <a:bodyPr/>
        <a:lstStyle/>
        <a:p>
          <a:endParaRPr lang="ru-RU"/>
        </a:p>
      </dgm:t>
    </dgm:pt>
    <dgm:pt modelId="{93CCA943-31FD-470F-A7FD-569D244BC430}" type="sibTrans" cxnId="{C34C027D-F529-4FCC-BCBF-8A1B9C6872D0}">
      <dgm:prSet/>
      <dgm:spPr/>
      <dgm:t>
        <a:bodyPr/>
        <a:lstStyle/>
        <a:p>
          <a:endParaRPr lang="ru-RU"/>
        </a:p>
      </dgm:t>
    </dgm:pt>
    <dgm:pt modelId="{FA90C4A2-EC23-4E4B-B5FF-C327080BBC55}">
      <dgm:prSet/>
      <dgm:spPr/>
      <dgm:t>
        <a:bodyPr/>
        <a:lstStyle/>
        <a:p>
          <a:pPr rtl="0"/>
          <a:r>
            <a:rPr lang="ru-RU" dirty="0" smtClean="0"/>
            <a:t>Предмет проверки</a:t>
          </a:r>
          <a:endParaRPr lang="ru-RU" dirty="0"/>
        </a:p>
      </dgm:t>
    </dgm:pt>
    <dgm:pt modelId="{A315041C-F0AF-4D5D-931B-31BCD74FE5A3}" type="parTrans" cxnId="{83A0681E-7F07-4E32-B0AE-5B47BC049A88}">
      <dgm:prSet/>
      <dgm:spPr/>
      <dgm:t>
        <a:bodyPr/>
        <a:lstStyle/>
        <a:p>
          <a:endParaRPr lang="ru-RU"/>
        </a:p>
      </dgm:t>
    </dgm:pt>
    <dgm:pt modelId="{539E130D-64E0-476D-99AC-615F7226A5B1}" type="sibTrans" cxnId="{83A0681E-7F07-4E32-B0AE-5B47BC049A88}">
      <dgm:prSet/>
      <dgm:spPr/>
      <dgm:t>
        <a:bodyPr/>
        <a:lstStyle/>
        <a:p>
          <a:endParaRPr lang="ru-RU"/>
        </a:p>
      </dgm:t>
    </dgm:pt>
    <dgm:pt modelId="{33218A7D-76C7-4ABA-8B01-DA845F64BDB3}">
      <dgm:prSet/>
      <dgm:spPr/>
      <dgm:t>
        <a:bodyPr/>
        <a:lstStyle/>
        <a:p>
          <a:pPr rtl="0"/>
          <a:r>
            <a:rPr lang="ru-RU" dirty="0" smtClean="0"/>
            <a:t>Сроки проверки</a:t>
          </a:r>
          <a:endParaRPr lang="ru-RU" dirty="0"/>
        </a:p>
      </dgm:t>
    </dgm:pt>
    <dgm:pt modelId="{2803C6B6-17B0-4E20-AEFB-08AC72AAD3A9}" type="parTrans" cxnId="{BB056FC4-C620-445B-B45E-28756C474B85}">
      <dgm:prSet/>
      <dgm:spPr/>
      <dgm:t>
        <a:bodyPr/>
        <a:lstStyle/>
        <a:p>
          <a:endParaRPr lang="ru-RU"/>
        </a:p>
      </dgm:t>
    </dgm:pt>
    <dgm:pt modelId="{AF0342B3-FC69-43BD-85CD-B3B5983D1EC9}" type="sibTrans" cxnId="{BB056FC4-C620-445B-B45E-28756C474B85}">
      <dgm:prSet/>
      <dgm:spPr/>
      <dgm:t>
        <a:bodyPr/>
        <a:lstStyle/>
        <a:p>
          <a:endParaRPr lang="ru-RU"/>
        </a:p>
      </dgm:t>
    </dgm:pt>
    <dgm:pt modelId="{937284DF-7A75-4199-90B4-DF3AAF4D70C6}">
      <dgm:prSet/>
      <dgm:spPr/>
      <dgm:t>
        <a:bodyPr/>
        <a:lstStyle/>
        <a:p>
          <a:pPr rtl="0"/>
          <a:r>
            <a:rPr lang="ru-RU" dirty="0" smtClean="0"/>
            <a:t>Место проверки</a:t>
          </a:r>
          <a:endParaRPr lang="ru-RU" dirty="0"/>
        </a:p>
      </dgm:t>
    </dgm:pt>
    <dgm:pt modelId="{F99819E7-24AE-41FD-A128-306C6B0C618D}" type="parTrans" cxnId="{C661C1C1-E156-469C-84FD-11E2A86E05BB}">
      <dgm:prSet/>
      <dgm:spPr/>
      <dgm:t>
        <a:bodyPr/>
        <a:lstStyle/>
        <a:p>
          <a:endParaRPr lang="ru-RU"/>
        </a:p>
      </dgm:t>
    </dgm:pt>
    <dgm:pt modelId="{56EE4BFF-D2EA-4E25-A4F2-4F9ED83EC24A}" type="sibTrans" cxnId="{C661C1C1-E156-469C-84FD-11E2A86E05BB}">
      <dgm:prSet/>
      <dgm:spPr/>
      <dgm:t>
        <a:bodyPr/>
        <a:lstStyle/>
        <a:p>
          <a:endParaRPr lang="ru-RU"/>
        </a:p>
      </dgm:t>
    </dgm:pt>
    <dgm:pt modelId="{C7EFB420-F19A-457D-AA8A-70D0F09AEE86}">
      <dgm:prSet/>
      <dgm:spPr/>
      <dgm:t>
        <a:bodyPr/>
        <a:lstStyle/>
        <a:p>
          <a:pPr rtl="0"/>
          <a:r>
            <a:rPr lang="ru-RU" dirty="0" smtClean="0"/>
            <a:t>Уполномоченное лицо</a:t>
          </a:r>
          <a:endParaRPr lang="ru-RU" dirty="0"/>
        </a:p>
      </dgm:t>
    </dgm:pt>
    <dgm:pt modelId="{C1FE92CA-F626-40F9-85EE-BE89D1705DFC}" type="parTrans" cxnId="{DA6032CA-56C8-49E3-9956-62D0100158FA}">
      <dgm:prSet/>
      <dgm:spPr/>
      <dgm:t>
        <a:bodyPr/>
        <a:lstStyle/>
        <a:p>
          <a:endParaRPr lang="ru-RU"/>
        </a:p>
      </dgm:t>
    </dgm:pt>
    <dgm:pt modelId="{15871FFF-CB7B-4D9F-B24D-64B0F1AFE5D9}" type="sibTrans" cxnId="{DA6032CA-56C8-49E3-9956-62D0100158FA}">
      <dgm:prSet/>
      <dgm:spPr/>
      <dgm:t>
        <a:bodyPr/>
        <a:lstStyle/>
        <a:p>
          <a:endParaRPr lang="ru-RU"/>
        </a:p>
      </dgm:t>
    </dgm:pt>
    <dgm:pt modelId="{7359DEBC-5047-4954-8432-3F3B6565DED0}">
      <dgm:prSet/>
      <dgm:spPr/>
      <dgm:t>
        <a:bodyPr/>
        <a:lstStyle/>
        <a:p>
          <a:pPr rtl="0"/>
          <a:r>
            <a:rPr lang="ru-RU" dirty="0" smtClean="0"/>
            <a:t>Правовые основания и перечень НПД </a:t>
          </a:r>
          <a:endParaRPr lang="ru-RU" dirty="0"/>
        </a:p>
      </dgm:t>
    </dgm:pt>
    <dgm:pt modelId="{09DF5C5D-B4EE-4579-AA1F-5F93B2352024}" type="parTrans" cxnId="{BF9ACEF4-3C64-4DD4-925D-B481A66EFF3E}">
      <dgm:prSet/>
      <dgm:spPr/>
      <dgm:t>
        <a:bodyPr/>
        <a:lstStyle/>
        <a:p>
          <a:endParaRPr lang="ru-RU"/>
        </a:p>
      </dgm:t>
    </dgm:pt>
    <dgm:pt modelId="{87D13D52-40BF-43DF-85D0-BB2E22C9BDF6}" type="sibTrans" cxnId="{BF9ACEF4-3C64-4DD4-925D-B481A66EFF3E}">
      <dgm:prSet/>
      <dgm:spPr/>
      <dgm:t>
        <a:bodyPr/>
        <a:lstStyle/>
        <a:p>
          <a:endParaRPr lang="ru-RU"/>
        </a:p>
      </dgm:t>
    </dgm:pt>
    <dgm:pt modelId="{AC893BF3-1122-41C7-B263-A904C9738CA2}">
      <dgm:prSet/>
      <dgm:spPr/>
      <dgm:t>
        <a:bodyPr/>
        <a:lstStyle/>
        <a:p>
          <a:pPr rtl="0"/>
          <a:r>
            <a:rPr lang="ru-RU" dirty="0" smtClean="0"/>
            <a:t>Перечень мероприятий по проверке</a:t>
          </a:r>
          <a:endParaRPr lang="ru-RU" dirty="0"/>
        </a:p>
      </dgm:t>
    </dgm:pt>
    <dgm:pt modelId="{1C1251CB-E264-4B7C-88F4-09A2779EC2F3}" type="parTrans" cxnId="{3D0BAF0A-C1C7-472D-9721-5E049769DB22}">
      <dgm:prSet/>
      <dgm:spPr/>
      <dgm:t>
        <a:bodyPr/>
        <a:lstStyle/>
        <a:p>
          <a:endParaRPr lang="ru-RU"/>
        </a:p>
      </dgm:t>
    </dgm:pt>
    <dgm:pt modelId="{70BD9209-147C-4F7C-9281-12BEB4821E5F}" type="sibTrans" cxnId="{3D0BAF0A-C1C7-472D-9721-5E049769DB22}">
      <dgm:prSet/>
      <dgm:spPr/>
      <dgm:t>
        <a:bodyPr/>
        <a:lstStyle/>
        <a:p>
          <a:endParaRPr lang="ru-RU"/>
        </a:p>
      </dgm:t>
    </dgm:pt>
    <dgm:pt modelId="{7D350946-C560-481B-B2C7-3280C5FF1E2E}" type="pres">
      <dgm:prSet presAssocID="{2CC1254B-E033-4883-BB55-88357A58F0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CFF316-C299-437E-936D-9CCC997BC6D9}" type="pres">
      <dgm:prSet presAssocID="{1D1C7569-ED5D-4F62-838D-4B6910767FDD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E0319-C028-47CF-A05A-99C66FB4FF3E}" type="pres">
      <dgm:prSet presAssocID="{9A0B8384-214A-4E96-9825-BDEB2BC14802}" presName="spacer" presStyleCnt="0"/>
      <dgm:spPr/>
    </dgm:pt>
    <dgm:pt modelId="{9DB44ABF-3269-4A86-8734-1D882287B2C2}" type="pres">
      <dgm:prSet presAssocID="{109144CF-DCC9-4186-8155-316F814E85FF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B1CEB-AD0B-426D-949E-96B128C68DD0}" type="pres">
      <dgm:prSet presAssocID="{93CCA943-31FD-470F-A7FD-569D244BC430}" presName="spacer" presStyleCnt="0"/>
      <dgm:spPr/>
    </dgm:pt>
    <dgm:pt modelId="{BCB9A940-6EAC-42F5-A352-7A6AF328877A}" type="pres">
      <dgm:prSet presAssocID="{FA90C4A2-EC23-4E4B-B5FF-C327080BBC55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5FEE8-0D4F-47CB-9280-70918814ABDE}" type="pres">
      <dgm:prSet presAssocID="{539E130D-64E0-476D-99AC-615F7226A5B1}" presName="spacer" presStyleCnt="0"/>
      <dgm:spPr/>
    </dgm:pt>
    <dgm:pt modelId="{613EAE77-4695-4B52-8CBE-DB18ACC60DAB}" type="pres">
      <dgm:prSet presAssocID="{33218A7D-76C7-4ABA-8B01-DA845F64BDB3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76FC7-3C56-479C-9D8F-8DE9EEC841A1}" type="pres">
      <dgm:prSet presAssocID="{AF0342B3-FC69-43BD-85CD-B3B5983D1EC9}" presName="spacer" presStyleCnt="0"/>
      <dgm:spPr/>
    </dgm:pt>
    <dgm:pt modelId="{C2C29FBE-9B72-4AE9-AE48-81675A086E60}" type="pres">
      <dgm:prSet presAssocID="{937284DF-7A75-4199-90B4-DF3AAF4D70C6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0B85A-868B-4CA9-A78B-9E53ACA38A7E}" type="pres">
      <dgm:prSet presAssocID="{56EE4BFF-D2EA-4E25-A4F2-4F9ED83EC24A}" presName="spacer" presStyleCnt="0"/>
      <dgm:spPr/>
    </dgm:pt>
    <dgm:pt modelId="{4E613AC4-FA55-45D8-87EE-FFED744C5DD6}" type="pres">
      <dgm:prSet presAssocID="{C7EFB420-F19A-457D-AA8A-70D0F09AEE86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40040-D350-49CD-86A2-BCB3DF0B6AB7}" type="pres">
      <dgm:prSet presAssocID="{15871FFF-CB7B-4D9F-B24D-64B0F1AFE5D9}" presName="spacer" presStyleCnt="0"/>
      <dgm:spPr/>
    </dgm:pt>
    <dgm:pt modelId="{614C038D-4757-48EC-8952-4DC5DE03C26E}" type="pres">
      <dgm:prSet presAssocID="{7359DEBC-5047-4954-8432-3F3B6565DED0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E31EF9-CCEF-4F6F-B1C7-1C10B9568E87}" type="pres">
      <dgm:prSet presAssocID="{87D13D52-40BF-43DF-85D0-BB2E22C9BDF6}" presName="spacer" presStyleCnt="0"/>
      <dgm:spPr/>
    </dgm:pt>
    <dgm:pt modelId="{25E43403-9DF5-43BD-B3FD-FC5A6E67D5AD}" type="pres">
      <dgm:prSet presAssocID="{AC893BF3-1122-41C7-B263-A904C9738CA2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59AE7B-DAA4-4A5B-AA67-19E2EAACF553}" srcId="{2CC1254B-E033-4883-BB55-88357A58F0AC}" destId="{1D1C7569-ED5D-4F62-838D-4B6910767FDD}" srcOrd="0" destOrd="0" parTransId="{92BFFDBF-19F5-468C-AA72-5991B98E6C11}" sibTransId="{9A0B8384-214A-4E96-9825-BDEB2BC14802}"/>
    <dgm:cxn modelId="{BB056FC4-C620-445B-B45E-28756C474B85}" srcId="{2CC1254B-E033-4883-BB55-88357A58F0AC}" destId="{33218A7D-76C7-4ABA-8B01-DA845F64BDB3}" srcOrd="3" destOrd="0" parTransId="{2803C6B6-17B0-4E20-AEFB-08AC72AAD3A9}" sibTransId="{AF0342B3-FC69-43BD-85CD-B3B5983D1EC9}"/>
    <dgm:cxn modelId="{83A0681E-7F07-4E32-B0AE-5B47BC049A88}" srcId="{2CC1254B-E033-4883-BB55-88357A58F0AC}" destId="{FA90C4A2-EC23-4E4B-B5FF-C327080BBC55}" srcOrd="2" destOrd="0" parTransId="{A315041C-F0AF-4D5D-931B-31BCD74FE5A3}" sibTransId="{539E130D-64E0-476D-99AC-615F7226A5B1}"/>
    <dgm:cxn modelId="{ABA20F7D-51F4-4E44-A8AB-7B0A4BACB220}" type="presOf" srcId="{FA90C4A2-EC23-4E4B-B5FF-C327080BBC55}" destId="{BCB9A940-6EAC-42F5-A352-7A6AF328877A}" srcOrd="0" destOrd="0" presId="urn:microsoft.com/office/officeart/2005/8/layout/vList2"/>
    <dgm:cxn modelId="{C34C027D-F529-4FCC-BCBF-8A1B9C6872D0}" srcId="{2CC1254B-E033-4883-BB55-88357A58F0AC}" destId="{109144CF-DCC9-4186-8155-316F814E85FF}" srcOrd="1" destOrd="0" parTransId="{93F1ECF2-D5EA-4C6B-B024-79578B9CE500}" sibTransId="{93CCA943-31FD-470F-A7FD-569D244BC430}"/>
    <dgm:cxn modelId="{95671B84-1CC2-4C75-A93F-F209B7D3A0FE}" type="presOf" srcId="{AC893BF3-1122-41C7-B263-A904C9738CA2}" destId="{25E43403-9DF5-43BD-B3FD-FC5A6E67D5AD}" srcOrd="0" destOrd="0" presId="urn:microsoft.com/office/officeart/2005/8/layout/vList2"/>
    <dgm:cxn modelId="{B75364F3-CEF3-4B90-A15E-0705DBBA5FF8}" type="presOf" srcId="{33218A7D-76C7-4ABA-8B01-DA845F64BDB3}" destId="{613EAE77-4695-4B52-8CBE-DB18ACC60DAB}" srcOrd="0" destOrd="0" presId="urn:microsoft.com/office/officeart/2005/8/layout/vList2"/>
    <dgm:cxn modelId="{C661C1C1-E156-469C-84FD-11E2A86E05BB}" srcId="{2CC1254B-E033-4883-BB55-88357A58F0AC}" destId="{937284DF-7A75-4199-90B4-DF3AAF4D70C6}" srcOrd="4" destOrd="0" parTransId="{F99819E7-24AE-41FD-A128-306C6B0C618D}" sibTransId="{56EE4BFF-D2EA-4E25-A4F2-4F9ED83EC24A}"/>
    <dgm:cxn modelId="{9A0A2507-2FB4-4DBF-BF44-2B39466CD036}" type="presOf" srcId="{C7EFB420-F19A-457D-AA8A-70D0F09AEE86}" destId="{4E613AC4-FA55-45D8-87EE-FFED744C5DD6}" srcOrd="0" destOrd="0" presId="urn:microsoft.com/office/officeart/2005/8/layout/vList2"/>
    <dgm:cxn modelId="{D23ECD18-3B8E-4B15-A448-098537B8355A}" type="presOf" srcId="{7359DEBC-5047-4954-8432-3F3B6565DED0}" destId="{614C038D-4757-48EC-8952-4DC5DE03C26E}" srcOrd="0" destOrd="0" presId="urn:microsoft.com/office/officeart/2005/8/layout/vList2"/>
    <dgm:cxn modelId="{AA76D63A-B1A2-47AA-B7A2-EAC052E87B27}" type="presOf" srcId="{1D1C7569-ED5D-4F62-838D-4B6910767FDD}" destId="{87CFF316-C299-437E-936D-9CCC997BC6D9}" srcOrd="0" destOrd="0" presId="urn:microsoft.com/office/officeart/2005/8/layout/vList2"/>
    <dgm:cxn modelId="{DA6032CA-56C8-49E3-9956-62D0100158FA}" srcId="{2CC1254B-E033-4883-BB55-88357A58F0AC}" destId="{C7EFB420-F19A-457D-AA8A-70D0F09AEE86}" srcOrd="5" destOrd="0" parTransId="{C1FE92CA-F626-40F9-85EE-BE89D1705DFC}" sibTransId="{15871FFF-CB7B-4D9F-B24D-64B0F1AFE5D9}"/>
    <dgm:cxn modelId="{3D0BAF0A-C1C7-472D-9721-5E049769DB22}" srcId="{2CC1254B-E033-4883-BB55-88357A58F0AC}" destId="{AC893BF3-1122-41C7-B263-A904C9738CA2}" srcOrd="7" destOrd="0" parTransId="{1C1251CB-E264-4B7C-88F4-09A2779EC2F3}" sibTransId="{70BD9209-147C-4F7C-9281-12BEB4821E5F}"/>
    <dgm:cxn modelId="{A975A935-3CFE-4210-B0D0-887874381684}" type="presOf" srcId="{109144CF-DCC9-4186-8155-316F814E85FF}" destId="{9DB44ABF-3269-4A86-8734-1D882287B2C2}" srcOrd="0" destOrd="0" presId="urn:microsoft.com/office/officeart/2005/8/layout/vList2"/>
    <dgm:cxn modelId="{7D1E6178-AF7B-4902-8620-A5DB25761C77}" type="presOf" srcId="{2CC1254B-E033-4883-BB55-88357A58F0AC}" destId="{7D350946-C560-481B-B2C7-3280C5FF1E2E}" srcOrd="0" destOrd="0" presId="urn:microsoft.com/office/officeart/2005/8/layout/vList2"/>
    <dgm:cxn modelId="{74B62305-6F70-432E-A17E-748FFCD75293}" type="presOf" srcId="{937284DF-7A75-4199-90B4-DF3AAF4D70C6}" destId="{C2C29FBE-9B72-4AE9-AE48-81675A086E60}" srcOrd="0" destOrd="0" presId="urn:microsoft.com/office/officeart/2005/8/layout/vList2"/>
    <dgm:cxn modelId="{BF9ACEF4-3C64-4DD4-925D-B481A66EFF3E}" srcId="{2CC1254B-E033-4883-BB55-88357A58F0AC}" destId="{7359DEBC-5047-4954-8432-3F3B6565DED0}" srcOrd="6" destOrd="0" parTransId="{09DF5C5D-B4EE-4579-AA1F-5F93B2352024}" sibTransId="{87D13D52-40BF-43DF-85D0-BB2E22C9BDF6}"/>
    <dgm:cxn modelId="{F41D9E87-CB2F-400B-B189-2FD69156876E}" type="presParOf" srcId="{7D350946-C560-481B-B2C7-3280C5FF1E2E}" destId="{87CFF316-C299-437E-936D-9CCC997BC6D9}" srcOrd="0" destOrd="0" presId="urn:microsoft.com/office/officeart/2005/8/layout/vList2"/>
    <dgm:cxn modelId="{87753638-0764-4ED2-9132-6A0B2D3DA4C5}" type="presParOf" srcId="{7D350946-C560-481B-B2C7-3280C5FF1E2E}" destId="{C97E0319-C028-47CF-A05A-99C66FB4FF3E}" srcOrd="1" destOrd="0" presId="urn:microsoft.com/office/officeart/2005/8/layout/vList2"/>
    <dgm:cxn modelId="{C6FE825A-0899-4D2B-8684-1E3E32B3316D}" type="presParOf" srcId="{7D350946-C560-481B-B2C7-3280C5FF1E2E}" destId="{9DB44ABF-3269-4A86-8734-1D882287B2C2}" srcOrd="2" destOrd="0" presId="urn:microsoft.com/office/officeart/2005/8/layout/vList2"/>
    <dgm:cxn modelId="{3ADF23C9-BCDE-4AD2-A9CE-8F9CCE9736FB}" type="presParOf" srcId="{7D350946-C560-481B-B2C7-3280C5FF1E2E}" destId="{A02B1CEB-AD0B-426D-949E-96B128C68DD0}" srcOrd="3" destOrd="0" presId="urn:microsoft.com/office/officeart/2005/8/layout/vList2"/>
    <dgm:cxn modelId="{BCED7905-9CC1-4459-BD46-3E43CD9E0321}" type="presParOf" srcId="{7D350946-C560-481B-B2C7-3280C5FF1E2E}" destId="{BCB9A940-6EAC-42F5-A352-7A6AF328877A}" srcOrd="4" destOrd="0" presId="urn:microsoft.com/office/officeart/2005/8/layout/vList2"/>
    <dgm:cxn modelId="{91611C36-415C-4BA4-BB8F-59A26DA9AD1B}" type="presParOf" srcId="{7D350946-C560-481B-B2C7-3280C5FF1E2E}" destId="{1F95FEE8-0D4F-47CB-9280-70918814ABDE}" srcOrd="5" destOrd="0" presId="urn:microsoft.com/office/officeart/2005/8/layout/vList2"/>
    <dgm:cxn modelId="{63618ED1-73A1-424E-9144-6F839777A3DA}" type="presParOf" srcId="{7D350946-C560-481B-B2C7-3280C5FF1E2E}" destId="{613EAE77-4695-4B52-8CBE-DB18ACC60DAB}" srcOrd="6" destOrd="0" presId="urn:microsoft.com/office/officeart/2005/8/layout/vList2"/>
    <dgm:cxn modelId="{B8446687-E85F-41E2-AA0C-ECF43F9D8C30}" type="presParOf" srcId="{7D350946-C560-481B-B2C7-3280C5FF1E2E}" destId="{18D76FC7-3C56-479C-9D8F-8DE9EEC841A1}" srcOrd="7" destOrd="0" presId="urn:microsoft.com/office/officeart/2005/8/layout/vList2"/>
    <dgm:cxn modelId="{5EB67398-5C59-41F5-B2CB-98550A8FA98C}" type="presParOf" srcId="{7D350946-C560-481B-B2C7-3280C5FF1E2E}" destId="{C2C29FBE-9B72-4AE9-AE48-81675A086E60}" srcOrd="8" destOrd="0" presId="urn:microsoft.com/office/officeart/2005/8/layout/vList2"/>
    <dgm:cxn modelId="{C3065C7E-7C5B-4B07-84EF-DE68C90FB9A3}" type="presParOf" srcId="{7D350946-C560-481B-B2C7-3280C5FF1E2E}" destId="{C3E0B85A-868B-4CA9-A78B-9E53ACA38A7E}" srcOrd="9" destOrd="0" presId="urn:microsoft.com/office/officeart/2005/8/layout/vList2"/>
    <dgm:cxn modelId="{2C5DCFB5-37E3-4A3F-9EA8-4AA71F9949EF}" type="presParOf" srcId="{7D350946-C560-481B-B2C7-3280C5FF1E2E}" destId="{4E613AC4-FA55-45D8-87EE-FFED744C5DD6}" srcOrd="10" destOrd="0" presId="urn:microsoft.com/office/officeart/2005/8/layout/vList2"/>
    <dgm:cxn modelId="{E49B0394-94B2-4E81-B501-5203BD9E1D7A}" type="presParOf" srcId="{7D350946-C560-481B-B2C7-3280C5FF1E2E}" destId="{EDF40040-D350-49CD-86A2-BCB3DF0B6AB7}" srcOrd="11" destOrd="0" presId="urn:microsoft.com/office/officeart/2005/8/layout/vList2"/>
    <dgm:cxn modelId="{589CBA24-5CD3-4A3E-8D8B-9D8FD1C20B04}" type="presParOf" srcId="{7D350946-C560-481B-B2C7-3280C5FF1E2E}" destId="{614C038D-4757-48EC-8952-4DC5DE03C26E}" srcOrd="12" destOrd="0" presId="urn:microsoft.com/office/officeart/2005/8/layout/vList2"/>
    <dgm:cxn modelId="{CE02722E-CE17-4309-B1CF-352BFB726EFC}" type="presParOf" srcId="{7D350946-C560-481B-B2C7-3280C5FF1E2E}" destId="{1BE31EF9-CCEF-4F6F-B1C7-1C10B9568E87}" srcOrd="13" destOrd="0" presId="urn:microsoft.com/office/officeart/2005/8/layout/vList2"/>
    <dgm:cxn modelId="{D39E4BFF-2197-44C4-B18F-7B9047C7AD74}" type="presParOf" srcId="{7D350946-C560-481B-B2C7-3280C5FF1E2E}" destId="{25E43403-9DF5-43BD-B3FD-FC5A6E67D5A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282E9F-0663-4064-83D6-8546B65023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20932D6-DAA9-451E-830C-FD31A42740EA}">
      <dgm:prSet/>
      <dgm:spPr/>
      <dgm:t>
        <a:bodyPr/>
        <a:lstStyle/>
        <a:p>
          <a:pPr rtl="0"/>
          <a:r>
            <a:rPr lang="ru-RU" b="1" dirty="0" smtClean="0"/>
            <a:t>Цель, задачи, предмет проверки </a:t>
          </a:r>
          <a:r>
            <a:rPr lang="ru-RU" dirty="0" smtClean="0"/>
            <a:t>– определяют ее вид ФГН, ФГКО или ЛК.</a:t>
          </a:r>
          <a:endParaRPr lang="ru-RU" dirty="0"/>
        </a:p>
      </dgm:t>
    </dgm:pt>
    <dgm:pt modelId="{C6A0B082-2A9F-45A4-AE61-A938028FBB80}" type="parTrans" cxnId="{44AD24DE-DD51-4EE5-8E9B-690E2FEB113A}">
      <dgm:prSet/>
      <dgm:spPr/>
      <dgm:t>
        <a:bodyPr/>
        <a:lstStyle/>
        <a:p>
          <a:endParaRPr lang="ru-RU"/>
        </a:p>
      </dgm:t>
    </dgm:pt>
    <dgm:pt modelId="{621A5AB7-306D-4D2F-99F8-26A676A8D2BE}" type="sibTrans" cxnId="{44AD24DE-DD51-4EE5-8E9B-690E2FEB113A}">
      <dgm:prSet/>
      <dgm:spPr/>
      <dgm:t>
        <a:bodyPr/>
        <a:lstStyle/>
        <a:p>
          <a:endParaRPr lang="ru-RU"/>
        </a:p>
      </dgm:t>
    </dgm:pt>
    <dgm:pt modelId="{F5AF9776-8C48-40E3-A1EC-1E7FE0DD6304}">
      <dgm:prSet/>
      <dgm:spPr/>
      <dgm:t>
        <a:bodyPr/>
        <a:lstStyle/>
        <a:p>
          <a:pPr rtl="0"/>
          <a:r>
            <a:rPr lang="ru-RU" b="1" dirty="0" smtClean="0"/>
            <a:t>Правовые основания проверки </a:t>
          </a:r>
          <a:r>
            <a:rPr lang="ru-RU" dirty="0" smtClean="0"/>
            <a:t>– это перечень НПД, в строгом соответствии с которыми  эксперт анализирует документы и материалы в процедуре проверки</a:t>
          </a:r>
          <a:endParaRPr lang="ru-RU" dirty="0"/>
        </a:p>
      </dgm:t>
    </dgm:pt>
    <dgm:pt modelId="{C74B9769-D350-43B1-81E5-6E960321A49D}" type="parTrans" cxnId="{60896935-471D-4EFB-8904-25D5E8E9E5E6}">
      <dgm:prSet/>
      <dgm:spPr/>
      <dgm:t>
        <a:bodyPr/>
        <a:lstStyle/>
        <a:p>
          <a:endParaRPr lang="ru-RU"/>
        </a:p>
      </dgm:t>
    </dgm:pt>
    <dgm:pt modelId="{F86744B9-7063-4851-995B-102CCC6F96D6}" type="sibTrans" cxnId="{60896935-471D-4EFB-8904-25D5E8E9E5E6}">
      <dgm:prSet/>
      <dgm:spPr/>
      <dgm:t>
        <a:bodyPr/>
        <a:lstStyle/>
        <a:p>
          <a:endParaRPr lang="ru-RU"/>
        </a:p>
      </dgm:t>
    </dgm:pt>
    <dgm:pt modelId="{F29A3A92-C81B-4B5C-8EC7-7043D490B992}">
      <dgm:prSet/>
      <dgm:spPr/>
      <dgm:t>
        <a:bodyPr/>
        <a:lstStyle/>
        <a:p>
          <a:pPr rtl="0"/>
          <a:r>
            <a:rPr lang="ru-RU" b="1" dirty="0" smtClean="0"/>
            <a:t>Уполномоченное лицо </a:t>
          </a:r>
          <a:r>
            <a:rPr lang="ru-RU" dirty="0" smtClean="0"/>
            <a:t>– ответственное должностное лицо, в соответствии с указаниями, поручениями и заданиями  которого действует эксперт в процедуре проверки</a:t>
          </a:r>
          <a:endParaRPr lang="ru-RU" dirty="0"/>
        </a:p>
      </dgm:t>
    </dgm:pt>
    <dgm:pt modelId="{1B907503-A495-43F1-AB14-FA0CF81C62C4}" type="parTrans" cxnId="{A745BFF5-6767-4F28-A48B-CDE3D6447003}">
      <dgm:prSet/>
      <dgm:spPr/>
      <dgm:t>
        <a:bodyPr/>
        <a:lstStyle/>
        <a:p>
          <a:endParaRPr lang="ru-RU"/>
        </a:p>
      </dgm:t>
    </dgm:pt>
    <dgm:pt modelId="{1CDA0ACE-CDC9-4E83-8C57-03F9FA6E9FB2}" type="sibTrans" cxnId="{A745BFF5-6767-4F28-A48B-CDE3D6447003}">
      <dgm:prSet/>
      <dgm:spPr/>
      <dgm:t>
        <a:bodyPr/>
        <a:lstStyle/>
        <a:p>
          <a:endParaRPr lang="ru-RU"/>
        </a:p>
      </dgm:t>
    </dgm:pt>
    <dgm:pt modelId="{CC1FD5B7-FD70-4EDC-87C5-4839B16651A8}" type="pres">
      <dgm:prSet presAssocID="{70282E9F-0663-4064-83D6-8546B65023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DED897-7A6F-4140-9DBB-91B81D125EA5}" type="pres">
      <dgm:prSet presAssocID="{220932D6-DAA9-451E-830C-FD31A4274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2C488-63AB-4732-AB27-F32F77E26F52}" type="pres">
      <dgm:prSet presAssocID="{621A5AB7-306D-4D2F-99F8-26A676A8D2BE}" presName="spacer" presStyleCnt="0"/>
      <dgm:spPr/>
    </dgm:pt>
    <dgm:pt modelId="{76818A90-200D-4FD4-8EB4-08F9A60AA04B}" type="pres">
      <dgm:prSet presAssocID="{F5AF9776-8C48-40E3-A1EC-1E7FE0DD630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DB2F65-8070-4F19-8165-750B98F2BF48}" type="pres">
      <dgm:prSet presAssocID="{F86744B9-7063-4851-995B-102CCC6F96D6}" presName="spacer" presStyleCnt="0"/>
      <dgm:spPr/>
    </dgm:pt>
    <dgm:pt modelId="{81A60DEA-B5C1-4E44-B277-E6BAFF912489}" type="pres">
      <dgm:prSet presAssocID="{F29A3A92-C81B-4B5C-8EC7-7043D490B99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A5C72-2C15-4EA9-BFA2-440DE0E0DD3E}" type="presOf" srcId="{70282E9F-0663-4064-83D6-8546B6502304}" destId="{CC1FD5B7-FD70-4EDC-87C5-4839B16651A8}" srcOrd="0" destOrd="0" presId="urn:microsoft.com/office/officeart/2005/8/layout/vList2"/>
    <dgm:cxn modelId="{60896935-471D-4EFB-8904-25D5E8E9E5E6}" srcId="{70282E9F-0663-4064-83D6-8546B6502304}" destId="{F5AF9776-8C48-40E3-A1EC-1E7FE0DD6304}" srcOrd="1" destOrd="0" parTransId="{C74B9769-D350-43B1-81E5-6E960321A49D}" sibTransId="{F86744B9-7063-4851-995B-102CCC6F96D6}"/>
    <dgm:cxn modelId="{7B930B89-B9FB-40A9-B0A4-18B2A25992B6}" type="presOf" srcId="{F29A3A92-C81B-4B5C-8EC7-7043D490B992}" destId="{81A60DEA-B5C1-4E44-B277-E6BAFF912489}" srcOrd="0" destOrd="0" presId="urn:microsoft.com/office/officeart/2005/8/layout/vList2"/>
    <dgm:cxn modelId="{44AD24DE-DD51-4EE5-8E9B-690E2FEB113A}" srcId="{70282E9F-0663-4064-83D6-8546B6502304}" destId="{220932D6-DAA9-451E-830C-FD31A42740EA}" srcOrd="0" destOrd="0" parTransId="{C6A0B082-2A9F-45A4-AE61-A938028FBB80}" sibTransId="{621A5AB7-306D-4D2F-99F8-26A676A8D2BE}"/>
    <dgm:cxn modelId="{434E9B94-376A-4666-925E-8A9F7A7649BF}" type="presOf" srcId="{F5AF9776-8C48-40E3-A1EC-1E7FE0DD6304}" destId="{76818A90-200D-4FD4-8EB4-08F9A60AA04B}" srcOrd="0" destOrd="0" presId="urn:microsoft.com/office/officeart/2005/8/layout/vList2"/>
    <dgm:cxn modelId="{A745BFF5-6767-4F28-A48B-CDE3D6447003}" srcId="{70282E9F-0663-4064-83D6-8546B6502304}" destId="{F29A3A92-C81B-4B5C-8EC7-7043D490B992}" srcOrd="2" destOrd="0" parTransId="{1B907503-A495-43F1-AB14-FA0CF81C62C4}" sibTransId="{1CDA0ACE-CDC9-4E83-8C57-03F9FA6E9FB2}"/>
    <dgm:cxn modelId="{61E0B781-EA51-43F4-8B1D-E137C2783491}" type="presOf" srcId="{220932D6-DAA9-451E-830C-FD31A42740EA}" destId="{51DED897-7A6F-4140-9DBB-91B81D125EA5}" srcOrd="0" destOrd="0" presId="urn:microsoft.com/office/officeart/2005/8/layout/vList2"/>
    <dgm:cxn modelId="{5C95B6D9-ABEE-4D9D-B650-AC39F5B48E24}" type="presParOf" srcId="{CC1FD5B7-FD70-4EDC-87C5-4839B16651A8}" destId="{51DED897-7A6F-4140-9DBB-91B81D125EA5}" srcOrd="0" destOrd="0" presId="urn:microsoft.com/office/officeart/2005/8/layout/vList2"/>
    <dgm:cxn modelId="{1E278798-F2FA-427C-989F-AB41290B11A0}" type="presParOf" srcId="{CC1FD5B7-FD70-4EDC-87C5-4839B16651A8}" destId="{E922C488-63AB-4732-AB27-F32F77E26F52}" srcOrd="1" destOrd="0" presId="urn:microsoft.com/office/officeart/2005/8/layout/vList2"/>
    <dgm:cxn modelId="{8556532A-21AC-4342-A9E1-391FA80D6C7B}" type="presParOf" srcId="{CC1FD5B7-FD70-4EDC-87C5-4839B16651A8}" destId="{76818A90-200D-4FD4-8EB4-08F9A60AA04B}" srcOrd="2" destOrd="0" presId="urn:microsoft.com/office/officeart/2005/8/layout/vList2"/>
    <dgm:cxn modelId="{42440846-62FB-44CC-B078-1C20065D55EA}" type="presParOf" srcId="{CC1FD5B7-FD70-4EDC-87C5-4839B16651A8}" destId="{40DB2F65-8070-4F19-8165-750B98F2BF48}" srcOrd="3" destOrd="0" presId="urn:microsoft.com/office/officeart/2005/8/layout/vList2"/>
    <dgm:cxn modelId="{023C27E3-F9B6-4ACD-A2E6-160D12FD59C2}" type="presParOf" srcId="{CC1FD5B7-FD70-4EDC-87C5-4839B16651A8}" destId="{81A60DEA-B5C1-4E44-B277-E6BAFF91248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0A696F-028B-4397-8E66-539A99DD6CB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7622850-9A26-4A8F-A86D-5B623DE3B302}">
      <dgm:prSet/>
      <dgm:spPr/>
      <dgm:t>
        <a:bodyPr/>
        <a:lstStyle/>
        <a:p>
          <a:pPr rtl="0"/>
          <a:r>
            <a:rPr lang="ru-RU" dirty="0" smtClean="0"/>
            <a:t>Сопроводительные письма</a:t>
          </a:r>
          <a:endParaRPr lang="ru-RU" dirty="0"/>
        </a:p>
      </dgm:t>
    </dgm:pt>
    <dgm:pt modelId="{E1B8CE52-DC66-41A3-A42C-E78E51172BDA}" type="parTrans" cxnId="{A47E626A-F3D6-41CA-86CB-A6E7510184FB}">
      <dgm:prSet/>
      <dgm:spPr/>
      <dgm:t>
        <a:bodyPr/>
        <a:lstStyle/>
        <a:p>
          <a:endParaRPr lang="ru-RU"/>
        </a:p>
      </dgm:t>
    </dgm:pt>
    <dgm:pt modelId="{8E88D41E-E1D8-4AD0-9653-B190F0CB1DFD}" type="sibTrans" cxnId="{A47E626A-F3D6-41CA-86CB-A6E7510184FB}">
      <dgm:prSet/>
      <dgm:spPr/>
      <dgm:t>
        <a:bodyPr/>
        <a:lstStyle/>
        <a:p>
          <a:endParaRPr lang="ru-RU"/>
        </a:p>
      </dgm:t>
    </dgm:pt>
    <dgm:pt modelId="{218EEE29-C42F-4073-89CB-47A0F00CB080}">
      <dgm:prSet/>
      <dgm:spPr/>
      <dgm:t>
        <a:bodyPr/>
        <a:lstStyle/>
        <a:p>
          <a:pPr rtl="0"/>
          <a:r>
            <a:rPr lang="ru-RU" dirty="0" smtClean="0"/>
            <a:t>Формы документов по результатам экспертизы</a:t>
          </a:r>
          <a:endParaRPr lang="ru-RU" dirty="0"/>
        </a:p>
      </dgm:t>
    </dgm:pt>
    <dgm:pt modelId="{E77DAD8F-025D-4D1F-AB7D-10162C4027C1}" type="parTrans" cxnId="{E8FBBE5D-BF2D-4C76-9D11-A394C58EBB48}">
      <dgm:prSet/>
      <dgm:spPr/>
      <dgm:t>
        <a:bodyPr/>
        <a:lstStyle/>
        <a:p>
          <a:endParaRPr lang="ru-RU"/>
        </a:p>
      </dgm:t>
    </dgm:pt>
    <dgm:pt modelId="{53876A26-DDA3-4AFB-9FD3-AD265BAC528E}" type="sibTrans" cxnId="{E8FBBE5D-BF2D-4C76-9D11-A394C58EBB48}">
      <dgm:prSet/>
      <dgm:spPr/>
      <dgm:t>
        <a:bodyPr/>
        <a:lstStyle/>
        <a:p>
          <a:endParaRPr lang="ru-RU"/>
        </a:p>
      </dgm:t>
    </dgm:pt>
    <dgm:pt modelId="{9365389C-8AD9-4DDB-8A1C-F6EE2B971B7F}">
      <dgm:prSet/>
      <dgm:spPr/>
      <dgm:t>
        <a:bodyPr/>
        <a:lstStyle/>
        <a:p>
          <a:pPr rtl="0"/>
          <a:r>
            <a:rPr lang="ru-RU" dirty="0" smtClean="0"/>
            <a:t>Пакет нормативно-правовых документов</a:t>
          </a:r>
          <a:endParaRPr lang="ru-RU" dirty="0"/>
        </a:p>
      </dgm:t>
    </dgm:pt>
    <dgm:pt modelId="{135DA18B-AA6E-44D1-A39E-B00122E67E18}" type="parTrans" cxnId="{364FED3D-746C-464E-A2A8-F70A6EEFB769}">
      <dgm:prSet/>
      <dgm:spPr/>
      <dgm:t>
        <a:bodyPr/>
        <a:lstStyle/>
        <a:p>
          <a:endParaRPr lang="ru-RU"/>
        </a:p>
      </dgm:t>
    </dgm:pt>
    <dgm:pt modelId="{503F9DAB-5AA6-4D90-AAD6-29E8ACC1E615}" type="sibTrans" cxnId="{364FED3D-746C-464E-A2A8-F70A6EEFB769}">
      <dgm:prSet/>
      <dgm:spPr/>
      <dgm:t>
        <a:bodyPr/>
        <a:lstStyle/>
        <a:p>
          <a:endParaRPr lang="ru-RU"/>
        </a:p>
      </dgm:t>
    </dgm:pt>
    <dgm:pt modelId="{636DFF54-12A2-4718-A7BE-E9A566C0CD2C}">
      <dgm:prSet/>
      <dgm:spPr/>
      <dgm:t>
        <a:bodyPr/>
        <a:lstStyle/>
        <a:p>
          <a:pPr rtl="0"/>
          <a:r>
            <a:rPr lang="ru-RU" dirty="0" smtClean="0"/>
            <a:t>Гражданско-правовой договор с экспертом</a:t>
          </a:r>
          <a:endParaRPr lang="ru-RU" dirty="0"/>
        </a:p>
      </dgm:t>
    </dgm:pt>
    <dgm:pt modelId="{4873C6C5-130C-4BF4-B9A2-B17E0179002E}" type="parTrans" cxnId="{49DFC7E3-C7FF-41D2-8B1A-3AD0293F4E87}">
      <dgm:prSet/>
      <dgm:spPr/>
      <dgm:t>
        <a:bodyPr/>
        <a:lstStyle/>
        <a:p>
          <a:endParaRPr lang="ru-RU"/>
        </a:p>
      </dgm:t>
    </dgm:pt>
    <dgm:pt modelId="{84939816-8AA6-40C3-B93D-45FCCA2B74CB}" type="sibTrans" cxnId="{49DFC7E3-C7FF-41D2-8B1A-3AD0293F4E87}">
      <dgm:prSet/>
      <dgm:spPr/>
      <dgm:t>
        <a:bodyPr/>
        <a:lstStyle/>
        <a:p>
          <a:endParaRPr lang="ru-RU"/>
        </a:p>
      </dgm:t>
    </dgm:pt>
    <dgm:pt modelId="{596FE789-7C38-4181-8848-1AC2D290C69A}" type="pres">
      <dgm:prSet presAssocID="{B80A696F-028B-4397-8E66-539A99DD6C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CFB9EF-4E1F-4322-BF91-38DB64174FEC}" type="pres">
      <dgm:prSet presAssocID="{17622850-9A26-4A8F-A86D-5B623DE3B302}" presName="linNode" presStyleCnt="0"/>
      <dgm:spPr/>
    </dgm:pt>
    <dgm:pt modelId="{6EA4112C-5E39-44E6-AC4E-2AB51885781C}" type="pres">
      <dgm:prSet presAssocID="{17622850-9A26-4A8F-A86D-5B623DE3B30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46807-5B87-424D-ADAD-9BA5751C4D4B}" type="pres">
      <dgm:prSet presAssocID="{8E88D41E-E1D8-4AD0-9653-B190F0CB1DFD}" presName="sp" presStyleCnt="0"/>
      <dgm:spPr/>
    </dgm:pt>
    <dgm:pt modelId="{74D2E296-B9DB-4985-BD0D-3CD612C5615D}" type="pres">
      <dgm:prSet presAssocID="{218EEE29-C42F-4073-89CB-47A0F00CB080}" presName="linNode" presStyleCnt="0"/>
      <dgm:spPr/>
    </dgm:pt>
    <dgm:pt modelId="{6FC33C9F-F568-4287-8539-8DA1C97E3553}" type="pres">
      <dgm:prSet presAssocID="{218EEE29-C42F-4073-89CB-47A0F00CB08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55901-3A41-4127-889E-81B937024E08}" type="pres">
      <dgm:prSet presAssocID="{53876A26-DDA3-4AFB-9FD3-AD265BAC528E}" presName="sp" presStyleCnt="0"/>
      <dgm:spPr/>
    </dgm:pt>
    <dgm:pt modelId="{DF29D654-CEA7-4830-A261-797BB6A6F882}" type="pres">
      <dgm:prSet presAssocID="{9365389C-8AD9-4DDB-8A1C-F6EE2B971B7F}" presName="linNode" presStyleCnt="0"/>
      <dgm:spPr/>
    </dgm:pt>
    <dgm:pt modelId="{CFEE204E-FE66-42DF-8363-50CB1FAB4C1D}" type="pres">
      <dgm:prSet presAssocID="{9365389C-8AD9-4DDB-8A1C-F6EE2B971B7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587E8-213B-48D1-83F3-675A113020A8}" type="pres">
      <dgm:prSet presAssocID="{503F9DAB-5AA6-4D90-AAD6-29E8ACC1E615}" presName="sp" presStyleCnt="0"/>
      <dgm:spPr/>
    </dgm:pt>
    <dgm:pt modelId="{598B5AB0-4FBB-4628-8797-399D54281A41}" type="pres">
      <dgm:prSet presAssocID="{636DFF54-12A2-4718-A7BE-E9A566C0CD2C}" presName="linNode" presStyleCnt="0"/>
      <dgm:spPr/>
    </dgm:pt>
    <dgm:pt modelId="{F64DC3CF-CD27-487D-BE75-C3A0DB2CBEBA}" type="pres">
      <dgm:prSet presAssocID="{636DFF54-12A2-4718-A7BE-E9A566C0CD2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7E626A-F3D6-41CA-86CB-A6E7510184FB}" srcId="{B80A696F-028B-4397-8E66-539A99DD6CB0}" destId="{17622850-9A26-4A8F-A86D-5B623DE3B302}" srcOrd="0" destOrd="0" parTransId="{E1B8CE52-DC66-41A3-A42C-E78E51172BDA}" sibTransId="{8E88D41E-E1D8-4AD0-9653-B190F0CB1DFD}"/>
    <dgm:cxn modelId="{C3A8702C-C496-49D5-AAAA-C8F4C10D7935}" type="presOf" srcId="{636DFF54-12A2-4718-A7BE-E9A566C0CD2C}" destId="{F64DC3CF-CD27-487D-BE75-C3A0DB2CBEBA}" srcOrd="0" destOrd="0" presId="urn:microsoft.com/office/officeart/2005/8/layout/vList5"/>
    <dgm:cxn modelId="{49DFC7E3-C7FF-41D2-8B1A-3AD0293F4E87}" srcId="{B80A696F-028B-4397-8E66-539A99DD6CB0}" destId="{636DFF54-12A2-4718-A7BE-E9A566C0CD2C}" srcOrd="3" destOrd="0" parTransId="{4873C6C5-130C-4BF4-B9A2-B17E0179002E}" sibTransId="{84939816-8AA6-40C3-B93D-45FCCA2B74CB}"/>
    <dgm:cxn modelId="{FD48E644-D666-4154-BD8E-218C483E94AA}" type="presOf" srcId="{9365389C-8AD9-4DDB-8A1C-F6EE2B971B7F}" destId="{CFEE204E-FE66-42DF-8363-50CB1FAB4C1D}" srcOrd="0" destOrd="0" presId="urn:microsoft.com/office/officeart/2005/8/layout/vList5"/>
    <dgm:cxn modelId="{E8FBBE5D-BF2D-4C76-9D11-A394C58EBB48}" srcId="{B80A696F-028B-4397-8E66-539A99DD6CB0}" destId="{218EEE29-C42F-4073-89CB-47A0F00CB080}" srcOrd="1" destOrd="0" parTransId="{E77DAD8F-025D-4D1F-AB7D-10162C4027C1}" sibTransId="{53876A26-DDA3-4AFB-9FD3-AD265BAC528E}"/>
    <dgm:cxn modelId="{577ECB3F-8522-4C4E-8E38-D9111AF00ABA}" type="presOf" srcId="{218EEE29-C42F-4073-89CB-47A0F00CB080}" destId="{6FC33C9F-F568-4287-8539-8DA1C97E3553}" srcOrd="0" destOrd="0" presId="urn:microsoft.com/office/officeart/2005/8/layout/vList5"/>
    <dgm:cxn modelId="{E94474DA-A721-4997-A035-CE63F4DD65DD}" type="presOf" srcId="{17622850-9A26-4A8F-A86D-5B623DE3B302}" destId="{6EA4112C-5E39-44E6-AC4E-2AB51885781C}" srcOrd="0" destOrd="0" presId="urn:microsoft.com/office/officeart/2005/8/layout/vList5"/>
    <dgm:cxn modelId="{364FED3D-746C-464E-A2A8-F70A6EEFB769}" srcId="{B80A696F-028B-4397-8E66-539A99DD6CB0}" destId="{9365389C-8AD9-4DDB-8A1C-F6EE2B971B7F}" srcOrd="2" destOrd="0" parTransId="{135DA18B-AA6E-44D1-A39E-B00122E67E18}" sibTransId="{503F9DAB-5AA6-4D90-AAD6-29E8ACC1E615}"/>
    <dgm:cxn modelId="{B7786C47-4F19-4E23-B8C8-BB66FC904504}" type="presOf" srcId="{B80A696F-028B-4397-8E66-539A99DD6CB0}" destId="{596FE789-7C38-4181-8848-1AC2D290C69A}" srcOrd="0" destOrd="0" presId="urn:microsoft.com/office/officeart/2005/8/layout/vList5"/>
    <dgm:cxn modelId="{BD8A64DE-3E09-4402-A36B-6C8330DCB35B}" type="presParOf" srcId="{596FE789-7C38-4181-8848-1AC2D290C69A}" destId="{23CFB9EF-4E1F-4322-BF91-38DB64174FEC}" srcOrd="0" destOrd="0" presId="urn:microsoft.com/office/officeart/2005/8/layout/vList5"/>
    <dgm:cxn modelId="{5BFDA0B0-8053-4F96-A4F2-368E1E7FDF78}" type="presParOf" srcId="{23CFB9EF-4E1F-4322-BF91-38DB64174FEC}" destId="{6EA4112C-5E39-44E6-AC4E-2AB51885781C}" srcOrd="0" destOrd="0" presId="urn:microsoft.com/office/officeart/2005/8/layout/vList5"/>
    <dgm:cxn modelId="{B7C9CE54-38B9-45EF-B9C9-621DCFE5B31C}" type="presParOf" srcId="{596FE789-7C38-4181-8848-1AC2D290C69A}" destId="{15D46807-5B87-424D-ADAD-9BA5751C4D4B}" srcOrd="1" destOrd="0" presId="urn:microsoft.com/office/officeart/2005/8/layout/vList5"/>
    <dgm:cxn modelId="{889EBBEA-BB11-4ECE-A6C8-437028EDC0AB}" type="presParOf" srcId="{596FE789-7C38-4181-8848-1AC2D290C69A}" destId="{74D2E296-B9DB-4985-BD0D-3CD612C5615D}" srcOrd="2" destOrd="0" presId="urn:microsoft.com/office/officeart/2005/8/layout/vList5"/>
    <dgm:cxn modelId="{6CB85338-B10A-412A-B1A7-73188D52E790}" type="presParOf" srcId="{74D2E296-B9DB-4985-BD0D-3CD612C5615D}" destId="{6FC33C9F-F568-4287-8539-8DA1C97E3553}" srcOrd="0" destOrd="0" presId="urn:microsoft.com/office/officeart/2005/8/layout/vList5"/>
    <dgm:cxn modelId="{E41E510D-BDA0-4B39-8C7D-748B268B7C4B}" type="presParOf" srcId="{596FE789-7C38-4181-8848-1AC2D290C69A}" destId="{25F55901-3A41-4127-889E-81B937024E08}" srcOrd="3" destOrd="0" presId="urn:microsoft.com/office/officeart/2005/8/layout/vList5"/>
    <dgm:cxn modelId="{45AE6E7A-C88F-45BD-AA2F-7932F183FD91}" type="presParOf" srcId="{596FE789-7C38-4181-8848-1AC2D290C69A}" destId="{DF29D654-CEA7-4830-A261-797BB6A6F882}" srcOrd="4" destOrd="0" presId="urn:microsoft.com/office/officeart/2005/8/layout/vList5"/>
    <dgm:cxn modelId="{DC56A80D-AF6F-4A53-8AD4-C8B63A519A92}" type="presParOf" srcId="{DF29D654-CEA7-4830-A261-797BB6A6F882}" destId="{CFEE204E-FE66-42DF-8363-50CB1FAB4C1D}" srcOrd="0" destOrd="0" presId="urn:microsoft.com/office/officeart/2005/8/layout/vList5"/>
    <dgm:cxn modelId="{55218FEC-183A-41BB-8F60-480AEE12F5F7}" type="presParOf" srcId="{596FE789-7C38-4181-8848-1AC2D290C69A}" destId="{7FC587E8-213B-48D1-83F3-675A113020A8}" srcOrd="5" destOrd="0" presId="urn:microsoft.com/office/officeart/2005/8/layout/vList5"/>
    <dgm:cxn modelId="{06869FC6-E691-47B8-BE35-57DFA7F462BD}" type="presParOf" srcId="{596FE789-7C38-4181-8848-1AC2D290C69A}" destId="{598B5AB0-4FBB-4628-8797-399D54281A41}" srcOrd="6" destOrd="0" presId="urn:microsoft.com/office/officeart/2005/8/layout/vList5"/>
    <dgm:cxn modelId="{2BCAB806-2E4B-4F41-9861-DE33BCB41863}" type="presParOf" srcId="{598B5AB0-4FBB-4628-8797-399D54281A41}" destId="{F64DC3CF-CD27-487D-BE75-C3A0DB2CBEB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FF316-C299-437E-936D-9CCC997BC6D9}">
      <dsp:nvSpPr>
        <dsp:cNvPr id="0" name=""/>
        <dsp:cNvSpPr/>
      </dsp:nvSpPr>
      <dsp:spPr>
        <a:xfrm>
          <a:off x="0" y="5039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Цель</a:t>
          </a:r>
          <a:endParaRPr lang="ru-RU" sz="2200" kern="1200" dirty="0"/>
        </a:p>
      </dsp:txBody>
      <dsp:txXfrm>
        <a:off x="25130" y="30169"/>
        <a:ext cx="7722140" cy="464540"/>
      </dsp:txXfrm>
    </dsp:sp>
    <dsp:sp modelId="{9DB44ABF-3269-4A86-8734-1D882287B2C2}">
      <dsp:nvSpPr>
        <dsp:cNvPr id="0" name=""/>
        <dsp:cNvSpPr/>
      </dsp:nvSpPr>
      <dsp:spPr>
        <a:xfrm>
          <a:off x="0" y="583199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Задачи</a:t>
          </a:r>
          <a:endParaRPr lang="ru-RU" sz="2200" kern="1200" dirty="0"/>
        </a:p>
      </dsp:txBody>
      <dsp:txXfrm>
        <a:off x="25130" y="608329"/>
        <a:ext cx="7722140" cy="464540"/>
      </dsp:txXfrm>
    </dsp:sp>
    <dsp:sp modelId="{BCB9A940-6EAC-42F5-A352-7A6AF328877A}">
      <dsp:nvSpPr>
        <dsp:cNvPr id="0" name=""/>
        <dsp:cNvSpPr/>
      </dsp:nvSpPr>
      <dsp:spPr>
        <a:xfrm>
          <a:off x="0" y="1161360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Предмет проверки</a:t>
          </a:r>
          <a:endParaRPr lang="ru-RU" sz="2200" kern="1200" dirty="0"/>
        </a:p>
      </dsp:txBody>
      <dsp:txXfrm>
        <a:off x="25130" y="1186490"/>
        <a:ext cx="7722140" cy="464540"/>
      </dsp:txXfrm>
    </dsp:sp>
    <dsp:sp modelId="{613EAE77-4695-4B52-8CBE-DB18ACC60DAB}">
      <dsp:nvSpPr>
        <dsp:cNvPr id="0" name=""/>
        <dsp:cNvSpPr/>
      </dsp:nvSpPr>
      <dsp:spPr>
        <a:xfrm>
          <a:off x="0" y="1739520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Сроки проверки</a:t>
          </a:r>
          <a:endParaRPr lang="ru-RU" sz="2200" kern="1200" dirty="0"/>
        </a:p>
      </dsp:txBody>
      <dsp:txXfrm>
        <a:off x="25130" y="1764650"/>
        <a:ext cx="7722140" cy="464540"/>
      </dsp:txXfrm>
    </dsp:sp>
    <dsp:sp modelId="{C2C29FBE-9B72-4AE9-AE48-81675A086E60}">
      <dsp:nvSpPr>
        <dsp:cNvPr id="0" name=""/>
        <dsp:cNvSpPr/>
      </dsp:nvSpPr>
      <dsp:spPr>
        <a:xfrm>
          <a:off x="0" y="2317680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Место проверки</a:t>
          </a:r>
          <a:endParaRPr lang="ru-RU" sz="2200" kern="1200" dirty="0"/>
        </a:p>
      </dsp:txBody>
      <dsp:txXfrm>
        <a:off x="25130" y="2342810"/>
        <a:ext cx="7722140" cy="464540"/>
      </dsp:txXfrm>
    </dsp:sp>
    <dsp:sp modelId="{4E613AC4-FA55-45D8-87EE-FFED744C5DD6}">
      <dsp:nvSpPr>
        <dsp:cNvPr id="0" name=""/>
        <dsp:cNvSpPr/>
      </dsp:nvSpPr>
      <dsp:spPr>
        <a:xfrm>
          <a:off x="0" y="2895840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Уполномоченное лицо</a:t>
          </a:r>
          <a:endParaRPr lang="ru-RU" sz="2200" kern="1200" dirty="0"/>
        </a:p>
      </dsp:txBody>
      <dsp:txXfrm>
        <a:off x="25130" y="2920970"/>
        <a:ext cx="7722140" cy="464540"/>
      </dsp:txXfrm>
    </dsp:sp>
    <dsp:sp modelId="{614C038D-4757-48EC-8952-4DC5DE03C26E}">
      <dsp:nvSpPr>
        <dsp:cNvPr id="0" name=""/>
        <dsp:cNvSpPr/>
      </dsp:nvSpPr>
      <dsp:spPr>
        <a:xfrm>
          <a:off x="0" y="3474000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Правовые основания и перечень НПД </a:t>
          </a:r>
          <a:endParaRPr lang="ru-RU" sz="2200" kern="1200" dirty="0"/>
        </a:p>
      </dsp:txBody>
      <dsp:txXfrm>
        <a:off x="25130" y="3499130"/>
        <a:ext cx="7722140" cy="464540"/>
      </dsp:txXfrm>
    </dsp:sp>
    <dsp:sp modelId="{25E43403-9DF5-43BD-B3FD-FC5A6E67D5AD}">
      <dsp:nvSpPr>
        <dsp:cNvPr id="0" name=""/>
        <dsp:cNvSpPr/>
      </dsp:nvSpPr>
      <dsp:spPr>
        <a:xfrm>
          <a:off x="0" y="4052160"/>
          <a:ext cx="77724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Перечень мероприятий по проверке</a:t>
          </a:r>
          <a:endParaRPr lang="ru-RU" sz="2200" kern="1200" dirty="0"/>
        </a:p>
      </dsp:txBody>
      <dsp:txXfrm>
        <a:off x="25130" y="4077290"/>
        <a:ext cx="7722140" cy="464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ED897-7A6F-4140-9DBB-91B81D125EA5}">
      <dsp:nvSpPr>
        <dsp:cNvPr id="0" name=""/>
        <dsp:cNvSpPr/>
      </dsp:nvSpPr>
      <dsp:spPr>
        <a:xfrm>
          <a:off x="0" y="553224"/>
          <a:ext cx="7772400" cy="1114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Цель, задачи, предмет проверки </a:t>
          </a:r>
          <a:r>
            <a:rPr lang="ru-RU" sz="2100" kern="1200" dirty="0" smtClean="0"/>
            <a:t>– определяют ее вид ФГН, ФГКО или ЛК.</a:t>
          </a:r>
          <a:endParaRPr lang="ru-RU" sz="2100" kern="1200" dirty="0"/>
        </a:p>
      </dsp:txBody>
      <dsp:txXfrm>
        <a:off x="54423" y="607647"/>
        <a:ext cx="7663554" cy="1006017"/>
      </dsp:txXfrm>
    </dsp:sp>
    <dsp:sp modelId="{76818A90-200D-4FD4-8EB4-08F9A60AA04B}">
      <dsp:nvSpPr>
        <dsp:cNvPr id="0" name=""/>
        <dsp:cNvSpPr/>
      </dsp:nvSpPr>
      <dsp:spPr>
        <a:xfrm>
          <a:off x="0" y="1728568"/>
          <a:ext cx="7772400" cy="1114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Правовые основания проверки </a:t>
          </a:r>
          <a:r>
            <a:rPr lang="ru-RU" sz="2100" kern="1200" dirty="0" smtClean="0"/>
            <a:t>– это перечень НПД, в строгом соответствии с которыми  эксперт анализирует документы и материалы в процедуре проверки</a:t>
          </a:r>
          <a:endParaRPr lang="ru-RU" sz="2100" kern="1200" dirty="0"/>
        </a:p>
      </dsp:txBody>
      <dsp:txXfrm>
        <a:off x="54423" y="1782991"/>
        <a:ext cx="7663554" cy="1006017"/>
      </dsp:txXfrm>
    </dsp:sp>
    <dsp:sp modelId="{81A60DEA-B5C1-4E44-B277-E6BAFF912489}">
      <dsp:nvSpPr>
        <dsp:cNvPr id="0" name=""/>
        <dsp:cNvSpPr/>
      </dsp:nvSpPr>
      <dsp:spPr>
        <a:xfrm>
          <a:off x="0" y="2903911"/>
          <a:ext cx="7772400" cy="1114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Уполномоченное лицо </a:t>
          </a:r>
          <a:r>
            <a:rPr lang="ru-RU" sz="2100" kern="1200" dirty="0" smtClean="0"/>
            <a:t>– ответственное должностное лицо, в соответствии с указаниями, поручениями и заданиями  которого действует эксперт в процедуре проверки</a:t>
          </a:r>
          <a:endParaRPr lang="ru-RU" sz="2100" kern="1200" dirty="0"/>
        </a:p>
      </dsp:txBody>
      <dsp:txXfrm>
        <a:off x="54423" y="2958334"/>
        <a:ext cx="7663554" cy="10060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12C-5E39-44E6-AC4E-2AB51885781C}">
      <dsp:nvSpPr>
        <dsp:cNvPr id="0" name=""/>
        <dsp:cNvSpPr/>
      </dsp:nvSpPr>
      <dsp:spPr>
        <a:xfrm>
          <a:off x="2487167" y="2288"/>
          <a:ext cx="2798064" cy="11005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Сопроводительные письма</a:t>
          </a:r>
          <a:endParaRPr lang="ru-RU" sz="2100" kern="1200" dirty="0"/>
        </a:p>
      </dsp:txBody>
      <dsp:txXfrm>
        <a:off x="2540893" y="56014"/>
        <a:ext cx="2690612" cy="993131"/>
      </dsp:txXfrm>
    </dsp:sp>
    <dsp:sp modelId="{6FC33C9F-F568-4287-8539-8DA1C97E3553}">
      <dsp:nvSpPr>
        <dsp:cNvPr id="0" name=""/>
        <dsp:cNvSpPr/>
      </dsp:nvSpPr>
      <dsp:spPr>
        <a:xfrm>
          <a:off x="2487167" y="1157901"/>
          <a:ext cx="2798064" cy="11005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Формы документов по результатам экспертизы</a:t>
          </a:r>
          <a:endParaRPr lang="ru-RU" sz="2100" kern="1200" dirty="0"/>
        </a:p>
      </dsp:txBody>
      <dsp:txXfrm>
        <a:off x="2540893" y="1211627"/>
        <a:ext cx="2690612" cy="993131"/>
      </dsp:txXfrm>
    </dsp:sp>
    <dsp:sp modelId="{CFEE204E-FE66-42DF-8363-50CB1FAB4C1D}">
      <dsp:nvSpPr>
        <dsp:cNvPr id="0" name=""/>
        <dsp:cNvSpPr/>
      </dsp:nvSpPr>
      <dsp:spPr>
        <a:xfrm>
          <a:off x="2487167" y="2313514"/>
          <a:ext cx="2798064" cy="11005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Пакет нормативно-правовых документов</a:t>
          </a:r>
          <a:endParaRPr lang="ru-RU" sz="2100" kern="1200" dirty="0"/>
        </a:p>
      </dsp:txBody>
      <dsp:txXfrm>
        <a:off x="2540893" y="2367240"/>
        <a:ext cx="2690612" cy="993131"/>
      </dsp:txXfrm>
    </dsp:sp>
    <dsp:sp modelId="{F64DC3CF-CD27-487D-BE75-C3A0DB2CBEBA}">
      <dsp:nvSpPr>
        <dsp:cNvPr id="0" name=""/>
        <dsp:cNvSpPr/>
      </dsp:nvSpPr>
      <dsp:spPr>
        <a:xfrm>
          <a:off x="2487167" y="3469127"/>
          <a:ext cx="2798064" cy="11005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Гражданско-правовой договор с экспертом</a:t>
          </a:r>
          <a:endParaRPr lang="ru-RU" sz="2100" kern="1200" dirty="0"/>
        </a:p>
      </dsp:txBody>
      <dsp:txXfrm>
        <a:off x="2540893" y="3522853"/>
        <a:ext cx="2690612" cy="99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F9A47-6214-4946-BE75-506DBD5874C7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41134-FB27-4A27-BF6A-31E73753C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57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arisa-lvova@mail.r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Львова Л.С.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аккредитованный эксперт,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к.пед.н</a:t>
            </a:r>
            <a:r>
              <a:rPr lang="ru-RU" dirty="0" smtClean="0">
                <a:solidFill>
                  <a:schemeClr val="tx1"/>
                </a:solidFill>
              </a:rPr>
              <a:t>., почетный работник СПО РФ,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член Союза журналистов РФ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Подготовка экспертного заключения по итогам экспертизы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Экспертиза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636912"/>
            <a:ext cx="7772400" cy="331236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Экспертиза в контрольно-надзорных мероприятиях – это исследование документов и материалов организации  на предмет их соответствия нормативно-правовым нормам и требованиям законодательства в сфере образования, установление соответствий, несоответствий и нарушений, подготовка обоснованного экспертного  заключения.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включает экспертиза?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Работа с распорядительными документами  </a:t>
            </a:r>
            <a:r>
              <a:rPr lang="ru-RU" dirty="0" err="1" smtClean="0"/>
              <a:t>УГНиК</a:t>
            </a:r>
            <a:r>
              <a:rPr lang="ru-RU" dirty="0" smtClean="0"/>
              <a:t> и сопроводительными документами МЦКО до выхода на проверку 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Подготовка  к проверке по нормативно-правовым документам проверки</a:t>
            </a:r>
          </a:p>
          <a:p>
            <a:pPr marL="514350" indent="-514350">
              <a:buAutoNum type="arabicPeriod"/>
            </a:pPr>
            <a:r>
              <a:rPr lang="ru-RU" dirty="0" smtClean="0"/>
              <a:t>Анализ сайта организации до выхода на проверку</a:t>
            </a:r>
          </a:p>
          <a:p>
            <a:pPr marL="514350" indent="-514350">
              <a:buAutoNum type="arabicPeriod"/>
            </a:pPr>
            <a:r>
              <a:rPr lang="ru-RU" dirty="0" smtClean="0"/>
              <a:t>Анализ документов организации и установление соответствий или нарушений в ходе проверки.</a:t>
            </a:r>
          </a:p>
          <a:p>
            <a:pPr marL="514350" indent="-514350">
              <a:buFont typeface="Wingdings 2"/>
              <a:buAutoNum type="arabicPeriod"/>
            </a:pPr>
            <a:r>
              <a:rPr lang="ru-RU" dirty="0" smtClean="0"/>
              <a:t>Подготовка экспертного заключения  - описание установленных несоответствий в экспертном заключении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Распоряжение – главный документ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УГНиК</a:t>
            </a:r>
            <a:r>
              <a:rPr lang="ru-RU" dirty="0" smtClean="0"/>
              <a:t> - порядок действий и ответственность эксперта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МЦКО – сопровождение эксперта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установления несоответствий и нарушений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27584" y="2780928"/>
            <a:ext cx="7772400" cy="2274366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Изучение нормативно-правовых документов в соответствии с предметом проверки и указанным в Распоряжении перечнем НПД. </a:t>
            </a:r>
          </a:p>
          <a:p>
            <a:pPr marL="457200" indent="-457200">
              <a:buAutoNum type="arabicPeriod"/>
            </a:pPr>
            <a:r>
              <a:rPr lang="ru-RU" dirty="0" smtClean="0"/>
              <a:t>Исследование документов организации.</a:t>
            </a:r>
          </a:p>
          <a:p>
            <a:pPr marL="457200" indent="-457200">
              <a:buAutoNum type="arabicPeriod"/>
            </a:pPr>
            <a:r>
              <a:rPr lang="ru-RU" dirty="0" smtClean="0"/>
              <a:t>Выявление несоответствия нормам НПД.</a:t>
            </a:r>
          </a:p>
          <a:p>
            <a:pPr marL="457200" indent="-457200">
              <a:buAutoNum type="arabicPeriod"/>
            </a:pPr>
            <a:r>
              <a:rPr lang="ru-RU" dirty="0" smtClean="0"/>
              <a:t>Классификация установленного несоответствия в соответствии с нормой –частью статьи ФЗ-273, пунктами Постановлений Правительства,  Приказов </a:t>
            </a:r>
            <a:r>
              <a:rPr lang="ru-RU" dirty="0" err="1" smtClean="0"/>
              <a:t>Минобрнауки</a:t>
            </a:r>
            <a:r>
              <a:rPr lang="ru-RU" dirty="0" smtClean="0"/>
              <a:t>,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и т.д.</a:t>
            </a:r>
          </a:p>
          <a:p>
            <a:pPr marL="457200" indent="-457200">
              <a:buAutoNum type="arabicPeriod"/>
            </a:pPr>
            <a:r>
              <a:rPr lang="ru-RU" dirty="0" smtClean="0"/>
              <a:t>Описание установленных нарушений с указанием на соответствующие пункты нормы. 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Приложение заверенных копий документов (</a:t>
            </a:r>
            <a:r>
              <a:rPr lang="ru-RU" dirty="0" err="1" smtClean="0"/>
              <a:t>скрин-шотов</a:t>
            </a:r>
            <a:r>
              <a:rPr lang="ru-RU" dirty="0" smtClean="0"/>
              <a:t>), подтверждающих установленные несоответствия в процессе проверки и в установленные сроки проверки.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Структура экспертного заключения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Перечень контрольных мероприятий.</a:t>
            </a:r>
          </a:p>
          <a:p>
            <a:pPr>
              <a:buNone/>
            </a:pPr>
            <a:r>
              <a:rPr lang="ru-RU" dirty="0" smtClean="0"/>
              <a:t>2. Описание установленных несоответствий на основании части, статьи ФЗ, или пункта нормативного правового акта, где установлено обязательное требование.</a:t>
            </a:r>
          </a:p>
          <a:p>
            <a:pPr>
              <a:buNone/>
            </a:pPr>
            <a:r>
              <a:rPr lang="ru-RU" dirty="0" smtClean="0"/>
              <a:t>3. Копии документов организации, подтверждающих установленные несоответствия.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Эксперт Львова Лариса Семеновна</a:t>
            </a:r>
          </a:p>
          <a:p>
            <a:r>
              <a:rPr lang="en-US" dirty="0" smtClean="0">
                <a:hlinkClick r:id="rId2"/>
              </a:rPr>
              <a:t>larisa-lvova@mail.ru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60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253</TotalTime>
  <Words>353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Подготовка экспертного заключения по итогам экспертизы</vt:lpstr>
      <vt:lpstr>Экспертиза  </vt:lpstr>
      <vt:lpstr>Что включает экспертиза?</vt:lpstr>
      <vt:lpstr>Распоряжение – главный документ</vt:lpstr>
      <vt:lpstr>УГНиК - порядок действий и ответственность эксперта</vt:lpstr>
      <vt:lpstr>МЦКО – сопровождение эксперта</vt:lpstr>
      <vt:lpstr>Процесс установления несоответствий и нарушений</vt:lpstr>
      <vt:lpstr> Структура экспертного заключения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при аккредитации ООП ООО</dc:title>
  <dc:creator>Larisa</dc:creator>
  <cp:lastModifiedBy>1</cp:lastModifiedBy>
  <cp:revision>30</cp:revision>
  <dcterms:created xsi:type="dcterms:W3CDTF">2017-03-19T18:40:54Z</dcterms:created>
  <dcterms:modified xsi:type="dcterms:W3CDTF">2017-05-16T05:54:30Z</dcterms:modified>
</cp:coreProperties>
</file>