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90" r:id="rId2"/>
    <p:sldId id="410" r:id="rId3"/>
    <p:sldId id="402" r:id="rId4"/>
    <p:sldId id="404" r:id="rId5"/>
    <p:sldId id="412" r:id="rId6"/>
    <p:sldId id="409" r:id="rId7"/>
  </p:sldIdLst>
  <p:sldSz cx="9144000" cy="5143500" type="screen16x9"/>
  <p:notesSz cx="6797675" cy="9928225"/>
  <p:defaultTextStyle>
    <a:defPPr>
      <a:defRPr lang="ru-RU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3765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0C034D"/>
    <a:srgbClr val="CC6600"/>
    <a:srgbClr val="002060"/>
    <a:srgbClr val="203864"/>
    <a:srgbClr val="0E0765"/>
    <a:srgbClr val="020E40"/>
    <a:srgbClr val="031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81365" autoAdjust="0"/>
  </p:normalViewPr>
  <p:slideViewPr>
    <p:cSldViewPr snapToGrid="0" showGuides="1">
      <p:cViewPr>
        <p:scale>
          <a:sx n="104" d="100"/>
          <a:sy n="104" d="100"/>
        </p:scale>
        <p:origin x="-946" y="-53"/>
      </p:cViewPr>
      <p:guideLst>
        <p:guide orient="horz" pos="2164"/>
        <p:guide orient="horz" pos="1620"/>
        <p:guide pos="37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341BBD-6C2B-4B29-BABA-86E4DC476000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DC5FCBA-5A42-4C53-881E-1C9B6FD54D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9410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BC62F5-FC1F-4BBB-99E2-412A819827E9}" type="slidenum">
              <a:rPr lang="ru-RU" altLang="ru-RU" sz="1200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232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74A97D-04DC-4F28-8957-491A914940F2}" type="slidenum">
              <a:rPr lang="ru-RU" altLang="ru-RU" sz="1200"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377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C54FDA-0635-42D0-9C0F-AF5523BCD6D0}" type="slidenum">
              <a:rPr lang="ru-RU" altLang="ru-RU" sz="1200"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4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E27AB8-0554-4155-97FC-25C7AE96A554}" type="slidenum">
              <a:rPr lang="ru-RU" altLang="ru-RU" sz="1200"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1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0C921-C0B0-4B8D-B342-898C479E4DC6}" type="slidenum">
              <a:rPr lang="ru-RU" altLang="ru-RU" sz="1200"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96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3376BC-A75E-4C2D-94A2-F921A28F12E0}" type="slidenum">
              <a:rPr lang="ru-RU" altLang="ru-RU" sz="1200"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7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A37E0-B82D-449F-BF9C-FE0CF28D43C2}" type="datetime1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8CF38-1FA7-4FAC-960E-0A0D71081D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189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0A06-3656-4F7F-9D98-5E5C42425703}" type="datetime1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B5DE0-142E-4E85-AE1D-94582876C8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455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FD90-B023-47EB-B2EF-49450C50BCEB}" type="datetime1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D2A1F-7830-4BDA-8090-6673984DDD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906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E90A6-6666-44F9-94E1-F52821E9D4B7}" type="datetime1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BC288-2C15-45DE-882E-160EA34E3F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70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5F422-E6A7-439F-A824-EEF54DD94BFD}" type="datetime1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F4FB-4C49-4B28-BB1F-A42564CC5C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000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4FF6A-E2EB-4907-BC21-788161871314}" type="datetime1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1AE36-A3E5-4BE6-B5CF-BC88A7C7B8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25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61ED4-1D5C-488F-B268-9D689F743771}" type="datetime1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86185-0CBC-4DAF-AAAB-6CB0762D30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160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04D7-1E28-473D-99EA-E94A5C24B5C6}" type="datetime1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FFD52-8952-4FD3-9818-2086EFF19B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263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D3246-3106-4FCC-8F94-349A6B969AA1}" type="datetime1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C05FD-A133-4225-A439-7D824B3CAD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250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9121-08AE-4FD4-995B-52746093360C}" type="datetime1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86CCC-28E4-49A4-AC76-1C8531C4E8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92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DC493-1F5F-4E9F-A6B8-334C055E19FC}" type="datetime1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D4F35-E50B-46FD-86C7-180B9A20CD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617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15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ED784C-94E0-47FE-BAC8-B8236C50A1A8}" type="datetime1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0D53E70-1525-4268-9E77-8C86701F9B4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2"/>
          <p:cNvGrpSpPr>
            <a:grpSpLocks/>
          </p:cNvGrpSpPr>
          <p:nvPr/>
        </p:nvGrpSpPr>
        <p:grpSpPr bwMode="auto">
          <a:xfrm>
            <a:off x="1631950" y="1076325"/>
            <a:ext cx="5880100" cy="2359025"/>
            <a:chOff x="1646638" y="796646"/>
            <a:chExt cx="5879299" cy="2360167"/>
          </a:xfrm>
        </p:grpSpPr>
        <p:sp>
          <p:nvSpPr>
            <p:cNvPr id="6" name="TextBox 5"/>
            <p:cNvSpPr txBox="1"/>
            <p:nvPr/>
          </p:nvSpPr>
          <p:spPr>
            <a:xfrm>
              <a:off x="1646638" y="1956082"/>
              <a:ext cx="5879299" cy="12007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Столичная ассоциация экспертов</a:t>
              </a:r>
              <a:endPara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3400587" y="1233419"/>
              <a:ext cx="2342831" cy="659132"/>
            </a:xfrm>
            <a:prstGeom prst="parallelogram">
              <a:avLst>
                <a:gd name="adj" fmla="val 130376"/>
              </a:avLst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3418047" y="1068239"/>
              <a:ext cx="2342831" cy="657543"/>
            </a:xfrm>
            <a:prstGeom prst="parallelogram">
              <a:avLst>
                <a:gd name="adj" fmla="val 130376"/>
              </a:avLst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1" name="Параллелограмм 10"/>
            <p:cNvSpPr/>
            <p:nvPr/>
          </p:nvSpPr>
          <p:spPr>
            <a:xfrm>
              <a:off x="3414872" y="931648"/>
              <a:ext cx="2342831" cy="659132"/>
            </a:xfrm>
            <a:prstGeom prst="parallelogram">
              <a:avLst>
                <a:gd name="adj" fmla="val 130376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2" name="Параллелограмм 11"/>
            <p:cNvSpPr/>
            <p:nvPr/>
          </p:nvSpPr>
          <p:spPr>
            <a:xfrm>
              <a:off x="3414872" y="796646"/>
              <a:ext cx="2342831" cy="659131"/>
            </a:xfrm>
            <a:prstGeom prst="parallelogram">
              <a:avLst>
                <a:gd name="adj" fmla="val 130376"/>
              </a:avLst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ru-RU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15914" y="4216990"/>
            <a:ext cx="373664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 В.А.</a:t>
            </a:r>
          </a:p>
          <a:p>
            <a:pPr>
              <a:lnSpc>
                <a:spcPts val="18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ассоциации «Столичная ассоциация экспертов»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 flipV="1">
            <a:off x="0" y="1112838"/>
            <a:ext cx="9159875" cy="4603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7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92075"/>
            <a:ext cx="268605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Shape 122"/>
          <p:cNvSpPr>
            <a:spLocks noChangeArrowheads="1"/>
          </p:cNvSpPr>
          <p:nvPr/>
        </p:nvSpPr>
        <p:spPr bwMode="auto">
          <a:xfrm>
            <a:off x="231775" y="1469960"/>
            <a:ext cx="8680450" cy="311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9875" indent="-269875" algn="just"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  <a:sym typeface="Helvetica" panose="020B0604020202020204" pitchFamily="34" charset="0"/>
              </a:rPr>
              <a:t>консолидация экспертного сообщества в целях развития системы общественно-профессиональной оценки;</a:t>
            </a:r>
          </a:p>
          <a:p>
            <a:pPr marL="269875" indent="-269875" algn="just"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  <a:sym typeface="Helvetica" panose="020B0604020202020204" pitchFamily="34" charset="0"/>
              </a:rPr>
              <a:t>повышение объективности и эффективности экспертной деятельности, развитие направлений экспертной деятельности как </a:t>
            </a:r>
            <a:r>
              <a:rPr lang="ru-RU" altLang="ru-RU" sz="2800" dirty="0" err="1"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  <a:sym typeface="Helvetica" panose="020B0604020202020204" pitchFamily="34" charset="0"/>
              </a:rPr>
              <a:t>мотиватора</a:t>
            </a:r>
            <a:r>
              <a:rPr lang="ru-RU" altLang="ru-RU" sz="2800" dirty="0"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  <a:sym typeface="Helvetica" panose="020B0604020202020204" pitchFamily="34" charset="0"/>
              </a:rPr>
              <a:t> на реализацию ключевых городских проектов.</a:t>
            </a:r>
          </a:p>
        </p:txBody>
      </p:sp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157163" y="311150"/>
            <a:ext cx="1576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V="1">
            <a:off x="0" y="1112838"/>
            <a:ext cx="9159875" cy="4603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3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92075"/>
            <a:ext cx="268605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222250" y="311150"/>
            <a:ext cx="6365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деятельности:</a:t>
            </a:r>
            <a:endParaRPr lang="ru-RU" alt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Shape 138"/>
          <p:cNvSpPr>
            <a:spLocks noChangeArrowheads="1"/>
          </p:cNvSpPr>
          <p:nvPr/>
        </p:nvSpPr>
        <p:spPr bwMode="auto">
          <a:xfrm>
            <a:off x="104775" y="1081931"/>
            <a:ext cx="8934450" cy="394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подготовке и проведении семинаров и вебинаров по актуальным вопросам экспертной деятельности.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информационного банка данных по экспертам и кандидатам в эксперты.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информирование членов ассоциации об изменениях нормативной базы в сфере образования.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информационно – методических материалов для экспертов.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работе форумов, конференций и иных площадок, посвящённых вопросам образования.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V="1">
            <a:off x="0" y="1112838"/>
            <a:ext cx="9159875" cy="4603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79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92075"/>
            <a:ext cx="268605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236627" y="310068"/>
            <a:ext cx="56547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- партнёры:</a:t>
            </a:r>
          </a:p>
        </p:txBody>
      </p:sp>
      <p:sp>
        <p:nvSpPr>
          <p:cNvPr id="24581" name="Shape 134"/>
          <p:cNvSpPr>
            <a:spLocks noChangeArrowheads="1"/>
          </p:cNvSpPr>
          <p:nvPr/>
        </p:nvSpPr>
        <p:spPr bwMode="auto">
          <a:xfrm>
            <a:off x="119062" y="1238371"/>
            <a:ext cx="8921750" cy="370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19138" indent="-541338">
              <a:buSzPct val="75000"/>
              <a:buFont typeface="Arial" panose="020B0604020202020204" pitchFamily="34" charset="0"/>
              <a:buChar char="•"/>
            </a:pPr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государственного надзора и контроля </a:t>
            </a:r>
            <a:r>
              <a:rPr lang="ru-RU" alt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ДОгМ</a:t>
            </a:r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19138" indent="-541338">
              <a:buSzPct val="75000"/>
              <a:buFont typeface="Arial" panose="020B0604020202020204" pitchFamily="34" charset="0"/>
              <a:buChar char="•"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19138" indent="-541338">
              <a:buSzPct val="75000"/>
              <a:buFont typeface="Arial" panose="020B0604020202020204" pitchFamily="34" charset="0"/>
              <a:buChar char="•"/>
            </a:pPr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центр качества образования;</a:t>
            </a:r>
          </a:p>
          <a:p>
            <a:pPr marL="719138" indent="-541338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</a:pP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9138" indent="-541338">
              <a:buSzPct val="75000"/>
              <a:buFont typeface="Arial" panose="020B0604020202020204" pitchFamily="34" charset="0"/>
              <a:buChar char="•"/>
            </a:pPr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центр;</a:t>
            </a:r>
          </a:p>
          <a:p>
            <a:pPr marL="719138" indent="-541338">
              <a:buSzPct val="75000"/>
              <a:buFont typeface="Arial" panose="020B0604020202020204" pitchFamily="34" charset="0"/>
              <a:buChar char="•"/>
            </a:pP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9138" indent="-541338">
              <a:buSzPct val="75000"/>
              <a:buFont typeface="Arial" panose="020B0604020202020204" pitchFamily="34" charset="0"/>
              <a:buChar char="•"/>
            </a:pPr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«Юридическая клиника» Юридического института МГПУ;</a:t>
            </a:r>
          </a:p>
          <a:p>
            <a:pPr marL="719138" indent="-541338">
              <a:buSzPct val="75000"/>
              <a:buFont typeface="Arial" panose="020B0604020202020204" pitchFamily="34" charset="0"/>
              <a:buChar char="•"/>
            </a:pP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9138" indent="-541338">
              <a:buSzPct val="75000"/>
              <a:buFont typeface="Arial" panose="020B0604020202020204" pitchFamily="34" charset="0"/>
              <a:buChar char="•"/>
            </a:pPr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по управлению качеством образования.</a:t>
            </a:r>
            <a:endParaRPr lang="en-US" alt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 l="4233" t="10884" r="86545" b="75208"/>
          <a:stretch/>
        </p:blipFill>
        <p:spPr bwMode="auto">
          <a:xfrm>
            <a:off x="199747" y="2131976"/>
            <a:ext cx="613432" cy="7433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1567" t="9919" r="92091" b="81155"/>
          <a:stretch/>
        </p:blipFill>
        <p:spPr bwMode="auto">
          <a:xfrm>
            <a:off x="332961" y="2870809"/>
            <a:ext cx="400772" cy="4816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11339" t="16126" r="82614" b="73796"/>
          <a:stretch/>
        </p:blipFill>
        <p:spPr bwMode="auto">
          <a:xfrm>
            <a:off x="236627" y="1406852"/>
            <a:ext cx="576552" cy="659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7"/>
          <a:srcRect l="8238" t="20050" r="90252" b="77584"/>
          <a:stretch/>
        </p:blipFill>
        <p:spPr bwMode="auto">
          <a:xfrm>
            <a:off x="219468" y="3579163"/>
            <a:ext cx="590550" cy="693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D:\SERGEY\Лунин\Лого\Untitled-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5" y="4403041"/>
            <a:ext cx="557984" cy="604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V="1">
            <a:off x="0" y="1112838"/>
            <a:ext cx="9159875" cy="4603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5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92075"/>
            <a:ext cx="268605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Прямоугольник 5"/>
          <p:cNvSpPr>
            <a:spLocks noChangeArrowheads="1"/>
          </p:cNvSpPr>
          <p:nvPr/>
        </p:nvSpPr>
        <p:spPr bwMode="auto">
          <a:xfrm>
            <a:off x="158750" y="304731"/>
            <a:ext cx="65555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деятельности:</a:t>
            </a:r>
          </a:p>
        </p:txBody>
      </p:sp>
      <p:sp>
        <p:nvSpPr>
          <p:cNvPr id="28677" name="Shape 144"/>
          <p:cNvSpPr>
            <a:spLocks noChangeArrowheads="1"/>
          </p:cNvSpPr>
          <p:nvPr/>
        </p:nvSpPr>
        <p:spPr bwMode="auto">
          <a:xfrm>
            <a:off x="158750" y="1102162"/>
            <a:ext cx="8796338" cy="394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alt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</a:t>
            </a: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экспертных </a:t>
            </a:r>
            <a:r>
              <a:rPr lang="ru-RU" alt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отчётов </a:t>
            </a: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проведённой экспертизе в рамках процедуры государственной аккредитации;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вопросов для аттестации и аккредитации экспертов в области образования;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комиссии по </a:t>
            </a:r>
            <a:r>
              <a:rPr lang="ru-RU" alt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аккредитации </a:t>
            </a: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семинаров для экспертов;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сайтов образовательных организаций;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экспертиза более 100 ООП и даны рекомендации в части реализации предпрофильного образования.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365250"/>
            <a:ext cx="70612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8028" y="4478247"/>
            <a:ext cx="37366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vlazarev63@mail.ru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3057</TotalTime>
  <Words>206</Words>
  <Application>Microsoft Office PowerPoint</Application>
  <PresentationFormat>Экран (16:9)</PresentationFormat>
  <Paragraphs>36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Бородин</dc:creator>
  <cp:lastModifiedBy>1</cp:lastModifiedBy>
  <cp:revision>321</cp:revision>
  <cp:lastPrinted>2016-10-12T07:29:11Z</cp:lastPrinted>
  <dcterms:created xsi:type="dcterms:W3CDTF">2014-11-25T20:19:10Z</dcterms:created>
  <dcterms:modified xsi:type="dcterms:W3CDTF">2017-05-16T05:55:42Z</dcterms:modified>
</cp:coreProperties>
</file>